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7" r:id="rId7"/>
    <p:sldId id="268" r:id="rId8"/>
    <p:sldId id="269" r:id="rId9"/>
    <p:sldId id="266" r:id="rId10"/>
    <p:sldId id="259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EC67F3D-1E99-4641-82F2-C8B324B6D9B7}">
          <p14:sldIdLst>
            <p14:sldId id="256"/>
            <p14:sldId id="257"/>
            <p14:sldId id="258"/>
            <p14:sldId id="260"/>
            <p14:sldId id="265"/>
            <p14:sldId id="267"/>
            <p14:sldId id="268"/>
            <p14:sldId id="269"/>
            <p14:sldId id="266"/>
            <p14:sldId id="259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2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55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5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68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2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5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7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5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3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7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9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4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7AB7-3F97-43B3-AA6E-5A9409E922C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C80E3F-02AA-4349-9A39-1B974847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6EC14-567A-450F-A0A3-DE24026FC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ЖИВОТНЫЕ НОГИНСКОГО РАЙОНА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136601-DFE2-40A1-87B5-188195F34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55243" y="6309550"/>
            <a:ext cx="7766936" cy="1096899"/>
          </a:xfrm>
        </p:spPr>
        <p:txBody>
          <a:bodyPr>
            <a:normAutofit/>
          </a:bodyPr>
          <a:lstStyle/>
          <a:p>
            <a:r>
              <a:rPr lang="ru-RU" dirty="0"/>
              <a:t>г. Старая Купавна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55394-92E2-42F1-AC44-B4216B8650F4}"/>
              </a:ext>
            </a:extLst>
          </p:cNvPr>
          <p:cNvSpPr txBox="1"/>
          <p:nvPr/>
        </p:nvSpPr>
        <p:spPr>
          <a:xfrm>
            <a:off x="2120348" y="371061"/>
            <a:ext cx="739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Конференция школьного научного общества </a:t>
            </a:r>
            <a:r>
              <a:rPr lang="en-US" dirty="0"/>
              <a:t>“</a:t>
            </a:r>
            <a:r>
              <a:rPr lang="ru-RU" dirty="0"/>
              <a:t>Корифей</a:t>
            </a:r>
            <a:r>
              <a:rPr lang="en-US" dirty="0"/>
              <a:t>” </a:t>
            </a:r>
            <a:r>
              <a:rPr lang="ru-RU" dirty="0"/>
              <a:t>МБОУ СОШ №34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4F83E-105D-4C72-B805-B25805FF8BE5}"/>
              </a:ext>
            </a:extLst>
          </p:cNvPr>
          <p:cNvSpPr txBox="1"/>
          <p:nvPr/>
        </p:nvSpPr>
        <p:spPr>
          <a:xfrm>
            <a:off x="5539409" y="4117264"/>
            <a:ext cx="642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Выполнили: Зиновьева Александра, Рогов Матвей,                                                                                                                                                                         7 </a:t>
            </a:r>
            <a:r>
              <a:rPr lang="en-US" dirty="0"/>
              <a:t>“</a:t>
            </a:r>
            <a:r>
              <a:rPr lang="ru-RU" dirty="0"/>
              <a:t>А</a:t>
            </a:r>
            <a:r>
              <a:rPr lang="en-US" dirty="0"/>
              <a:t>”</a:t>
            </a:r>
            <a:r>
              <a:rPr lang="ru-RU" dirty="0"/>
              <a:t> класс МБОУ СОШ №34</a:t>
            </a:r>
          </a:p>
          <a:p>
            <a:endParaRPr lang="ru-RU" dirty="0"/>
          </a:p>
          <a:p>
            <a:r>
              <a:rPr lang="ru-RU" dirty="0"/>
              <a:t>Руководитель-</a:t>
            </a:r>
            <a:r>
              <a:rPr lang="ru-RU" dirty="0" err="1"/>
              <a:t>Мхитарян</a:t>
            </a:r>
            <a:r>
              <a:rPr lang="ru-RU" dirty="0"/>
              <a:t> Диана Феликсовна</a:t>
            </a:r>
          </a:p>
        </p:txBody>
      </p:sp>
    </p:spTree>
    <p:extLst>
      <p:ext uri="{BB962C8B-B14F-4D97-AF65-F5344CB8AC3E}">
        <p14:creationId xmlns:p14="http://schemas.microsoft.com/office/powerpoint/2010/main" val="242807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C3799-5F29-453C-AFEF-60937153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причины исчезновения животных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BD8BD-2A88-4353-A36C-6969CAEC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Вырубка лесов</a:t>
            </a:r>
          </a:p>
          <a:p>
            <a:r>
              <a:rPr lang="ru-RU" dirty="0"/>
              <a:t>Охота</a:t>
            </a:r>
          </a:p>
          <a:p>
            <a:r>
              <a:rPr lang="ru-RU" dirty="0"/>
              <a:t>Загрязнение воды</a:t>
            </a:r>
          </a:p>
          <a:p>
            <a:r>
              <a:rPr lang="ru-RU" dirty="0"/>
              <a:t>Уничтожение растений</a:t>
            </a:r>
          </a:p>
          <a:p>
            <a:r>
              <a:rPr lang="ru-RU" dirty="0"/>
              <a:t>Разрушение и загрязнение почв</a:t>
            </a:r>
          </a:p>
          <a:p>
            <a:r>
              <a:rPr lang="ru-RU" dirty="0"/>
              <a:t>Деятельность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15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FBF0D-DC14-40C4-BEF4-4D408069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защиты животных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9D018-0223-47AD-B6BC-B7E7A83C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Рациональная и постепенная вырубка деревьев позволит не только со временем восстановить леса, но и уберечь гнезда, убежища, кормовые угодья, норы и другие жилища зверей, птиц и рептилий.</a:t>
            </a:r>
          </a:p>
          <a:p>
            <a:r>
              <a:rPr lang="ru-RU" dirty="0"/>
              <a:t>Устройство мини-заповедников или </a:t>
            </a:r>
            <a:r>
              <a:rPr lang="ru-RU" dirty="0" err="1"/>
              <a:t>фермы,благодаря</a:t>
            </a:r>
            <a:r>
              <a:rPr lang="ru-RU" dirty="0"/>
              <a:t> которым можно сохранить некоторые виды животных</a:t>
            </a:r>
          </a:p>
          <a:p>
            <a:r>
              <a:rPr lang="ru-RU" dirty="0"/>
              <a:t>Очистка озер и рек</a:t>
            </a:r>
          </a:p>
          <a:p>
            <a:r>
              <a:rPr lang="ru-RU" dirty="0"/>
              <a:t>Некоторые животные обитают лишь в определенных местах со своим климатом и другими природными факторами. Об этом необходимо помнить при постройке любого здания.</a:t>
            </a:r>
          </a:p>
        </p:txBody>
      </p:sp>
    </p:spTree>
    <p:extLst>
      <p:ext uri="{BB962C8B-B14F-4D97-AF65-F5344CB8AC3E}">
        <p14:creationId xmlns:p14="http://schemas.microsoft.com/office/powerpoint/2010/main" val="228096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7E57B-E7E2-4F09-A8D8-FC736A45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008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Возможное размещение ферм или мини-заповедников (по нашему мнению)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BC6BDB2-6CC9-485C-84CE-E8EB5D9C7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79" y="1630018"/>
            <a:ext cx="4244778" cy="5058846"/>
          </a:xfrm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221192-F95F-4C58-A962-D98CA092575D}"/>
              </a:ext>
            </a:extLst>
          </p:cNvPr>
          <p:cNvSpPr/>
          <p:nvPr/>
        </p:nvSpPr>
        <p:spPr>
          <a:xfrm>
            <a:off x="5724939" y="2813879"/>
            <a:ext cx="318052" cy="2738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9EEF9BBE-75BF-4AB2-9B4C-A932332AF8CD}"/>
              </a:ext>
            </a:extLst>
          </p:cNvPr>
          <p:cNvSpPr/>
          <p:nvPr/>
        </p:nvSpPr>
        <p:spPr>
          <a:xfrm>
            <a:off x="4856399" y="3856383"/>
            <a:ext cx="258941" cy="225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BEC8CA04-C802-45F5-BB31-633BFCA840AA}"/>
              </a:ext>
            </a:extLst>
          </p:cNvPr>
          <p:cNvSpPr/>
          <p:nvPr/>
        </p:nvSpPr>
        <p:spPr>
          <a:xfrm>
            <a:off x="4762108" y="6087166"/>
            <a:ext cx="188582" cy="239815"/>
          </a:xfrm>
          <a:prstGeom prst="star5">
            <a:avLst>
              <a:gd name="adj" fmla="val 2208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2F964-82ED-4D97-A8BA-3C0A614A599A}"/>
              </a:ext>
            </a:extLst>
          </p:cNvPr>
          <p:cNvSpPr txBox="1"/>
          <p:nvPr/>
        </p:nvSpPr>
        <p:spPr>
          <a:xfrm>
            <a:off x="7098057" y="6326981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Обозначение-</a:t>
            </a:r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0D1CA36A-9F43-4782-9DF1-2B535384803E}"/>
              </a:ext>
            </a:extLst>
          </p:cNvPr>
          <p:cNvSpPr/>
          <p:nvPr/>
        </p:nvSpPr>
        <p:spPr>
          <a:xfrm>
            <a:off x="8692900" y="6277937"/>
            <a:ext cx="388906" cy="3909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6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835E6-C8D4-4082-A6CC-92EC2C13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8314A-7CF2-40D6-A750-6EF01A18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435362"/>
            <a:ext cx="9780103" cy="43980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помощью этого исследования нам удалось узнать что даже в нашем районе есть животные</a:t>
            </a:r>
            <a:r>
              <a:rPr lang="en-US" dirty="0"/>
              <a:t> 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занесенные в Красную книгу и нуждающиеся в их защите</a:t>
            </a:r>
            <a:r>
              <a:rPr lang="en-US" dirty="0"/>
              <a:t> 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/>
              <a:t>В процессе работы мы смогли узнать их основные причины исчезновения и возможные способы защиты.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AEE905-0389-4B70-AA53-F59369CE1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7" y="3382066"/>
            <a:ext cx="8242851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1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80897-3D62-4576-9D56-8035A603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616E422-2C91-4E39-9510-A84EB813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i-podmoskovie.ru</a:t>
            </a:r>
          </a:p>
          <a:p>
            <a:r>
              <a:rPr lang="en-US" sz="3600" dirty="0"/>
              <a:t>cicon.ru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088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95C71-D758-42CC-AFFB-E1968C63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sz="5400" dirty="0"/>
              <a:t>Цель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F0E0A-509E-472D-BC8E-88F8F505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Узнать,как</a:t>
            </a:r>
            <a:r>
              <a:rPr lang="ru-RU" sz="3200" dirty="0"/>
              <a:t> можно защитить животных Ногинского района из Красной книги</a:t>
            </a:r>
          </a:p>
        </p:txBody>
      </p:sp>
    </p:spTree>
    <p:extLst>
      <p:ext uri="{BB962C8B-B14F-4D97-AF65-F5344CB8AC3E}">
        <p14:creationId xmlns:p14="http://schemas.microsoft.com/office/powerpoint/2010/main" val="199745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ACC11-7998-4D56-A21E-32C8CF1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36301-784C-41BC-9F71-F7004952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000" dirty="0"/>
              <a:t>Выявить животных обитающих в Ногинском районе и занесенных в Красную книгу</a:t>
            </a:r>
          </a:p>
          <a:p>
            <a:r>
              <a:rPr lang="ru-RU" sz="2000" dirty="0"/>
              <a:t>Узнать почему эти животные находятся под угрозой исчезновения</a:t>
            </a:r>
          </a:p>
          <a:p>
            <a:r>
              <a:rPr lang="ru-RU" sz="2000" dirty="0"/>
              <a:t>Предложить выход из этой ситуации в пользу животных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73D3F-8DB0-4C50-842C-8558E318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Животные обитающие в Ногинском районе и занесенные в Красную книгу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34D4E-1899-4085-8AF5-086E8A9F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Млекопитающие (бурый </a:t>
            </a:r>
            <a:r>
              <a:rPr lang="ru-RU" dirty="0" err="1"/>
              <a:t>медведь,речная</a:t>
            </a:r>
            <a:r>
              <a:rPr lang="ru-RU" dirty="0"/>
              <a:t> </a:t>
            </a:r>
            <a:r>
              <a:rPr lang="ru-RU" dirty="0" err="1"/>
              <a:t>выдра,обыкновенная</a:t>
            </a:r>
            <a:r>
              <a:rPr lang="ru-RU" dirty="0"/>
              <a:t> летяга и </a:t>
            </a:r>
            <a:r>
              <a:rPr lang="ru-RU" dirty="0" err="1"/>
              <a:t>тд</a:t>
            </a:r>
            <a:r>
              <a:rPr lang="ru-RU" dirty="0"/>
              <a:t>.)</a:t>
            </a:r>
          </a:p>
          <a:p>
            <a:r>
              <a:rPr lang="ru-RU" dirty="0"/>
              <a:t>Птицы (белый аист , черный аист , серая утка , филин , сапсан)</a:t>
            </a:r>
          </a:p>
          <a:p>
            <a:r>
              <a:rPr lang="ru-RU" dirty="0"/>
              <a:t>Беспозвоночные (муравей черноголовый, шмель </a:t>
            </a:r>
            <a:r>
              <a:rPr lang="ru-RU" dirty="0" err="1"/>
              <a:t>пятноспинный</a:t>
            </a:r>
            <a:r>
              <a:rPr lang="ru-RU" dirty="0"/>
              <a:t> и </a:t>
            </a:r>
            <a:r>
              <a:rPr lang="ru-RU" dirty="0" err="1"/>
              <a:t>тд</a:t>
            </a:r>
            <a:r>
              <a:rPr lang="ru-RU" dirty="0"/>
              <a:t>.)</a:t>
            </a:r>
          </a:p>
          <a:p>
            <a:r>
              <a:rPr lang="ru-RU" dirty="0"/>
              <a:t>Рыбы, пресмыкающиеся , земноводные (обыкновенный сом , обыкновенная гадюка ,европейская ручьевая минога)</a:t>
            </a:r>
          </a:p>
        </p:txBody>
      </p:sp>
    </p:spTree>
    <p:extLst>
      <p:ext uri="{BB962C8B-B14F-4D97-AF65-F5344CB8AC3E}">
        <p14:creationId xmlns:p14="http://schemas.microsoft.com/office/powerpoint/2010/main" val="254646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486E6-AE59-4081-B504-118AB706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Белый аист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41A960-98B3-458A-95FD-B033394AC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308" y="1930400"/>
            <a:ext cx="6203850" cy="41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4D925-547B-499D-891B-0EA85563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Белоспинный дятел (самец)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8C8CD7-651A-47C1-8D42-FCD6812D6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10" y="1930400"/>
            <a:ext cx="3125012" cy="4693120"/>
          </a:xfrm>
        </p:spPr>
      </p:pic>
    </p:spTree>
    <p:extLst>
      <p:ext uri="{BB962C8B-B14F-4D97-AF65-F5344CB8AC3E}">
        <p14:creationId xmlns:p14="http://schemas.microsoft.com/office/powerpoint/2010/main" val="297525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F9EF5-0B73-4CD0-A9E0-B0CDBAA9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Вьюрок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883E6A-53C2-424B-911A-587AEDD69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2196306"/>
            <a:ext cx="6629400" cy="3810000"/>
          </a:xfrm>
        </p:spPr>
      </p:pic>
    </p:spTree>
    <p:extLst>
      <p:ext uri="{BB962C8B-B14F-4D97-AF65-F5344CB8AC3E}">
        <p14:creationId xmlns:p14="http://schemas.microsoft.com/office/powerpoint/2010/main" val="103414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75F09-3342-4EF9-9968-1709A781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Дубонос (самец)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231B4D-0DC7-421A-AD1C-B91534615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79" y="2160588"/>
            <a:ext cx="6150386" cy="4080825"/>
          </a:xfrm>
        </p:spPr>
      </p:pic>
    </p:spTree>
    <p:extLst>
      <p:ext uri="{BB962C8B-B14F-4D97-AF65-F5344CB8AC3E}">
        <p14:creationId xmlns:p14="http://schemas.microsoft.com/office/powerpoint/2010/main" val="184653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2E134-FD88-4A18-B6E4-52493A6D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Речная выдра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0A9AB8-8B10-49E1-A193-731ACF82E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103" y="2160588"/>
            <a:ext cx="48218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539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3239</TotalTime>
  <Words>320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ЖИВОТНЫЕ НОГИНСКОГО РАЙОНА</vt:lpstr>
      <vt:lpstr>   Цель исследования:</vt:lpstr>
      <vt:lpstr>Задачи исследования</vt:lpstr>
      <vt:lpstr>Животные обитающие в Ногинском районе и занесенные в Красную книгу</vt:lpstr>
      <vt:lpstr>                     Белый аист</vt:lpstr>
      <vt:lpstr>         Белоспинный дятел (самец)</vt:lpstr>
      <vt:lpstr>                        Вьюрок</vt:lpstr>
      <vt:lpstr>                 Дубонос (самец)</vt:lpstr>
      <vt:lpstr>                   Речная выдра</vt:lpstr>
      <vt:lpstr>Основные причины исчезновения животных</vt:lpstr>
      <vt:lpstr>Методы защиты животных</vt:lpstr>
      <vt:lpstr>Возможное размещение ферм или мини-заповедников (по нашему мнению)</vt:lpstr>
      <vt:lpstr>                          Итоги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НОГИСКОГО РАЙОНА</dc:title>
  <dc:creator>Елена Зиновьева</dc:creator>
  <cp:lastModifiedBy>Елена Зиновьева</cp:lastModifiedBy>
  <cp:revision>33</cp:revision>
  <dcterms:created xsi:type="dcterms:W3CDTF">2017-12-17T13:36:35Z</dcterms:created>
  <dcterms:modified xsi:type="dcterms:W3CDTF">2018-01-30T16:45:41Z</dcterms:modified>
</cp:coreProperties>
</file>