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69746-E766-1B44-81A2-83B9DEAA6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6CDC3B-BF42-2E40-96F1-69CB93A1F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F14DFC-6897-E84B-BC59-71D48C122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54DA-3699-E348-887F-CA721DCADB99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BAACAD-64E4-DD4B-84E8-42F132C07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6A5ED7-018A-AF45-BCA7-6F9AB847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4305-0A87-4B4A-95A9-A6BF58A89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18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A057B-3D62-8545-ABD1-8B99C434F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32B00C-C27A-2C4D-BA83-C77DC41E7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83D49E-B370-6048-AFB9-2E16F857E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54DA-3699-E348-887F-CA721DCADB99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6741A9-BFE6-454D-92A2-EEBC546CA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6DD358-9342-6548-8A71-79711DDE2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4305-0A87-4B4A-95A9-A6BF58A89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13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EDAA1C-992B-A642-977E-9B192D8716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A8E120-5959-104A-B941-71C52917B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4F08D-6125-4143-972E-9538D76A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54DA-3699-E348-887F-CA721DCADB99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15A4E1-30EC-364A-A401-877B8003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6760DD-6DDA-994E-B3A3-9833024A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4305-0A87-4B4A-95A9-A6BF58A89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88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85F971-EBED-5741-B34C-9A86996A8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BF942F-6C5F-934C-8F1A-6BEB6F564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BBE585-01F9-1344-BFBB-863DF5BF1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54DA-3699-E348-887F-CA721DCADB99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C0755A-68B6-6E4B-8EFA-FC31D47A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FB8381-1153-5D44-B672-1E84B4568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4305-0A87-4B4A-95A9-A6BF58A89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70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7EABF-4B9B-A34A-95E7-BA9C2D1C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A7B7A9-B1BA-9049-B352-4A0EB06ED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C6B808-B731-9949-AE55-2998A01D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54DA-3699-E348-887F-CA721DCADB99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7C7BE2-500B-7841-AF1F-792953C9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304AC-91E5-6744-92EE-73EB43CC6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4305-0A87-4B4A-95A9-A6BF58A89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01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1D15D-BA75-504D-AD48-345546147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B3B904-0E15-B848-A48F-1DA6528A8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1FFCB-D939-DB4C-8CDB-CC99D54EB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7391B0-F992-044B-AD5C-A00705B4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54DA-3699-E348-887F-CA721DCADB99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289C61-53E1-C743-BEBC-3A9A076DF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BF2EFE-3CC6-9444-8081-BB8B30613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4305-0A87-4B4A-95A9-A6BF58A89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27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F13DB-1A64-1843-B8B1-53AD803AA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7A2ACF-5D19-0040-849F-FF45D651E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484F4F-1056-6146-B5B8-7B51DEFFB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FBF457-8E83-CC43-AE1A-BDD656B2B7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A7D729-C684-3542-8118-B9D7682A7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69F8671-4787-C645-A057-38C04642F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54DA-3699-E348-887F-CA721DCADB99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9C32998-A7D2-D14C-A8B3-35930C38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EB50019-FDD6-3648-90A7-FF5C772E9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4305-0A87-4B4A-95A9-A6BF58A89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03E3B-6B05-D947-BEC4-B2ABE35B7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6B00A4-2300-0E48-AD0B-A67F42682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54DA-3699-E348-887F-CA721DCADB99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B3D8DC-FC89-7D45-8DF7-75E4B199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40BC6B-077F-F047-95C3-66FFC31B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4305-0A87-4B4A-95A9-A6BF58A89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54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A85697-6F37-6E44-BEAD-12B81CBDB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54DA-3699-E348-887F-CA721DCADB99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71072F-737E-DF43-B5F0-38A98BDE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23C9A1-CB13-E146-B533-6DF18C3D2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4305-0A87-4B4A-95A9-A6BF58A89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32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670EB-A7CF-B540-A0E2-2A848485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3E002-ADE5-2348-A188-19F875D6F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25817A-A6C8-2D48-824B-8D363ACEF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7221F7-40F1-DA42-B015-2EC126B50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54DA-3699-E348-887F-CA721DCADB99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389DEA-3CE3-D149-85BA-D34C5FA8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A9F7ED-ADBA-D446-B943-624AD01AF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4305-0A87-4B4A-95A9-A6BF58A89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12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26977-1C9A-E04D-93BB-345032D7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756BAD5-C428-5349-9AAC-713EDEC26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4E24C3-87AB-0E44-BEE1-EAD57EA6F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9C0ADE-B0C2-DB41-BAD8-C242AC3C9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54DA-3699-E348-887F-CA721DCADB99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EC4A37-5E86-9145-91A3-75750BF43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A109F2-AF6C-D54C-9AEB-887AD5FB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4305-0A87-4B4A-95A9-A6BF58A89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74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BC665-94DA-B64A-8563-49AA66D77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756725-8DE2-724A-A0E2-5ECB45CB6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4A7CB5-5192-C242-AA54-D8AE90A6A8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054DA-3699-E348-887F-CA721DCADB99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04668-C903-0244-9BDA-C697511F8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A8FCE0-7138-A743-BE03-B78AC4C8A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54305-0A87-4B4A-95A9-A6BF58A89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0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7A0F98E-9340-BF4A-9B1D-6850BFA3F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253"/>
            <a:ext cx="12430125" cy="70162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F95FF0-7FA2-4346-9039-4185649F49C8}"/>
              </a:ext>
            </a:extLst>
          </p:cNvPr>
          <p:cNvSpPr txBox="1"/>
          <p:nvPr/>
        </p:nvSpPr>
        <p:spPr>
          <a:xfrm>
            <a:off x="2293057" y="2179327"/>
            <a:ext cx="7408334" cy="15696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>
                <a:solidFill>
                  <a:schemeClr val="bg2">
                    <a:lumMod val="10000"/>
                  </a:schemeClr>
                </a:solidFill>
                <a:latin typeface="Brush Script MT" panose="02000000000000000000" pitchFamily="2" charset="0"/>
                <a:ea typeface="Brush Script MT" panose="02000000000000000000" pitchFamily="2" charset="0"/>
              </a:rPr>
              <a:t>Воздушные шарики- красота или вред</a:t>
            </a:r>
            <a:endParaRPr lang="ru-RU" sz="4800">
              <a:solidFill>
                <a:schemeClr val="bg2">
                  <a:lumMod val="10000"/>
                </a:schemeClr>
              </a:solidFill>
              <a:latin typeface="Brush Script MT" panose="02000000000000000000" pitchFamily="2" charset="0"/>
              <a:ea typeface="Brush Script MT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FEC856-4CB3-5A4C-A643-00E9B5ED3C69}"/>
              </a:ext>
            </a:extLst>
          </p:cNvPr>
          <p:cNvSpPr txBox="1"/>
          <p:nvPr/>
        </p:nvSpPr>
        <p:spPr>
          <a:xfrm>
            <a:off x="10087563" y="6211669"/>
            <a:ext cx="3436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Лисютина Дарья</a:t>
            </a:r>
          </a:p>
          <a:p>
            <a:pPr algn="l"/>
            <a:r>
              <a:rPr lang="en-GB"/>
              <a:t>4 “В”, МБОУ СОШ N 34</a:t>
            </a:r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FE889-F218-AE4C-AC59-0E1026AE495B}"/>
              </a:ext>
            </a:extLst>
          </p:cNvPr>
          <p:cNvSpPr txBox="1"/>
          <p:nvPr/>
        </p:nvSpPr>
        <p:spPr>
          <a:xfrm>
            <a:off x="5850565" y="248801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473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BB2DD-5F61-2F48-9B53-87C35D540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4026"/>
          </a:xfrm>
        </p:spPr>
        <p:txBody>
          <a:bodyPr>
            <a:normAutofit fontScale="90000"/>
          </a:bodyPr>
          <a:lstStyle/>
          <a:p>
            <a:r>
              <a:rPr lang="en-GB"/>
              <a:t>Безусловно, воздушные шарики очень красивы, но люди даже не задумываются, какой вред они наносят природе!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22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E260D8-95D0-6D49-85A8-700187074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Цель:</a:t>
            </a:r>
          </a:p>
          <a:p>
            <a:pPr marL="0" indent="0">
              <a:buNone/>
            </a:pPr>
            <a:r>
              <a:rPr lang="en-GB"/>
              <a:t>                 В своей работе я бы хотела рассказать о том,</a:t>
            </a:r>
          </a:p>
          <a:p>
            <a:pPr marL="0" indent="0">
              <a:buNone/>
            </a:pPr>
            <a:r>
              <a:rPr lang="en-GB"/>
              <a:t>                              в чём вред воздушных шаров?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25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691675-23E1-5E46-BA33-A964253D62C8}"/>
              </a:ext>
            </a:extLst>
          </p:cNvPr>
          <p:cNvSpPr txBox="1"/>
          <p:nvPr/>
        </p:nvSpPr>
        <p:spPr>
          <a:xfrm>
            <a:off x="5179385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A46C33A7-BABA-0D4B-BD23-534A31C71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" y="-521410"/>
            <a:ext cx="12156281" cy="790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69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24023E4-73BA-B241-8E2B-8004BC77A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63" y="-497785"/>
            <a:ext cx="12526726" cy="829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64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D89FF2D-1505-7D4B-9CF5-506E30A41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33" y="-271900"/>
            <a:ext cx="12888666" cy="712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1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AE54E5C-66B8-F64E-80B8-66407866C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1710"/>
            <a:ext cx="12112625" cy="922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6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CA530B0-3F56-9F40-9B6A-90581208A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26" y="-2944838"/>
            <a:ext cx="9277028" cy="122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36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CE4B99F3-B793-2442-AB8C-CE5532011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851"/>
            <a:ext cx="12702110" cy="846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22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304E1F1-9AA8-6348-8C75-2340DAFDE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5" y="-2611438"/>
            <a:ext cx="9683750" cy="1208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78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10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Безусловно, воздушные шарики очень красивы, но люди даже не задумываются, какой вред они наносят природе!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daria.lisutina@gmail.com</dc:creator>
  <cp:lastModifiedBy>daria.lisutina@gmail.com</cp:lastModifiedBy>
  <cp:revision>7</cp:revision>
  <dcterms:created xsi:type="dcterms:W3CDTF">2020-01-19T16:11:43Z</dcterms:created>
  <dcterms:modified xsi:type="dcterms:W3CDTF">2020-02-05T15:14:44Z</dcterms:modified>
</cp:coreProperties>
</file>