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  <p:sldMasterId id="214748391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C034A4-ECDB-4345-B192-DAA855B0BF9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Раздел без заголовка" id="{223238BC-6B0D-4B0D-8D56-03D8465A518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9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55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60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3123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57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4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21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10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02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25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47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88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03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69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90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74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2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13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31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6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6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1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5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2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9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75">
          <a:fgClr>
            <a:schemeClr val="accent6">
              <a:lumMod val="20000"/>
              <a:lumOff val="80000"/>
            </a:schemeClr>
          </a:fgClr>
          <a:bgClr>
            <a:srgbClr val="FF7C8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8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2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  <p:sldLayoutId id="21474839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" TargetMode="External"/><Relationship Id="rId2" Type="http://schemas.openxmlformats.org/officeDocument/2006/relationships/hyperlink" Target="http://luboznaiki.ru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ikipedia.ru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560840" cy="216024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Проект на тему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ru-RU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ода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земле</a:t>
            </a:r>
            <a:r>
              <a:rPr lang="en-US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99992" y="3939232"/>
            <a:ext cx="40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Подготовила ученица 3 ,, Б </a:t>
            </a:r>
            <a:r>
              <a:rPr lang="en-US" dirty="0" smtClean="0">
                <a:solidFill>
                  <a:srgbClr val="FF0000"/>
                </a:solidFill>
              </a:rPr>
              <a:t>“ </a:t>
            </a:r>
            <a:r>
              <a:rPr lang="ru-RU" dirty="0" smtClean="0">
                <a:solidFill>
                  <a:srgbClr val="FF0000"/>
                </a:solidFill>
              </a:rPr>
              <a:t>класса </a:t>
            </a:r>
            <a:r>
              <a:rPr lang="ru-RU" dirty="0" err="1" smtClean="0">
                <a:solidFill>
                  <a:srgbClr val="FF0000"/>
                </a:solidFill>
              </a:rPr>
              <a:t>Врагова</a:t>
            </a:r>
            <a:r>
              <a:rPr lang="ru-RU" dirty="0" smtClean="0">
                <a:solidFill>
                  <a:srgbClr val="FF0000"/>
                </a:solidFill>
              </a:rPr>
              <a:t> Софья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7072" y="6165304"/>
            <a:ext cx="917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2018 г.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4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ВНЕЗЕМНАЯ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Космическое пространство, а особенно Луна 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Марс, также изучалось на предмет поиска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воды. В процессе изучения выяснилось, что 3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миллиарда лет назад поверхность Марса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покрывало огромное количество воды, но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эта планета остыла, вода на ней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замерзла. Недавно ученые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НАСА*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открыли, что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сейчас, возможно, глубокие внутренние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марсианские источники топят этот лед,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вызывая заметное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пузырение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довольно близко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подходящее к поверхности Марса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*НАСА – национальное управление по аэронавтике и исследованию космического пространства.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— самое удивительное</a:t>
            </a:r>
          </a:p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вещество на Земле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воды зависит климат планеты. Геофизики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утверждают, что Земля давно бы остыла 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превратилась в безжизненный кусок камня,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бы не вода. Земная вода и поглощает, 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возвращает очень много тепла и тем самым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"выравнивает" климат. А от космического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холода предохраняют Землю те молекулы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воды, которые рассеяны в атмосфере — в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облаках и в виде паров… без воды обойтись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— это самое важное вещество на Земле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97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Потребность человека в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воде 1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литр на 30 кг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веса.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 провела вычисление на своём примере.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Мой вес составляет 39 кг. 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1000:30≈33,33 мл на 1 кг веса.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Соответственно если взять мой вес 39 кг, то получится 39*33,33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≈1200 мл мне надо выпить в день.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ПЕЙТЕ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ВОДУ!</a:t>
            </a:r>
          </a:p>
          <a:p>
            <a:pPr algn="ctr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БЕРЕГИТЕ ВОДУ!</a:t>
            </a:r>
          </a:p>
          <a:p>
            <a:pPr algn="ctr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– ГЛАВНОЕ БОГАТСТВО ПРИРОДЫ!</a:t>
            </a:r>
          </a:p>
          <a:p>
            <a:pPr algn="ctr"/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Конституция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основной закон Российской</a:t>
            </a:r>
          </a:p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 - гласит: "Граждане России</a:t>
            </a:r>
          </a:p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обязаны беречь природу, охранять её</a:t>
            </a:r>
          </a:p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богатства"</a:t>
            </a:r>
          </a:p>
        </p:txBody>
      </p:sp>
    </p:spTree>
    <p:extLst>
      <p:ext uri="{BB962C8B-B14F-4D97-AF65-F5344CB8AC3E}">
        <p14:creationId xmlns:p14="http://schemas.microsoft.com/office/powerpoint/2010/main" val="14725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200800" cy="165618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Список интернет ресурсов: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6400800" cy="3456384"/>
          </a:xfrm>
        </p:spPr>
        <p:txBody>
          <a:bodyPr/>
          <a:lstStyle/>
          <a:p>
            <a:pPr algn="l"/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luboznaiki.ru/</a:t>
            </a:r>
            <a:endParaRPr lang="ru-RU" sz="3200" dirty="0" smtClean="0"/>
          </a:p>
          <a:p>
            <a:pPr algn="l"/>
            <a:r>
              <a:rPr lang="en-US" sz="3200" dirty="0">
                <a:hlinkClick r:id="rId3"/>
              </a:rPr>
              <a:t>http://nsportal.ru</a:t>
            </a:r>
            <a:r>
              <a:rPr lang="en-US" sz="3200" dirty="0" smtClean="0">
                <a:hlinkClick r:id="rId3"/>
              </a:rPr>
              <a:t>/</a:t>
            </a:r>
            <a:endParaRPr lang="ru-RU" sz="3200" dirty="0" smtClean="0"/>
          </a:p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https://wikipedia.org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/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332656"/>
            <a:ext cx="2952328" cy="108012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Словарь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80920" cy="4464496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Вода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это источник жизни всех живых существ на земле. Без неё прожить как правило невозможно. Вода делится на 3 класса: пресная, соленая и рассолы.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Круговорот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воды в природе (гидрологический цикл) — процесс циклического перемещения воды в земной биосфере. Состоит из испарения воды, переноса паров воздушными течениями, их конденсации, атмосферных осадков и переноса воды в реках и других водоёмах. Большая часть воды испаряется с поверхности Мирового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океана.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476672"/>
            <a:ext cx="7704667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 !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Оглавление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6400800" cy="39604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вода …………………….3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Круговорот воды в природе……....4 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в древности……………….....8 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современная……………...….9 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внеземная…………………...10 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самое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удивительное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вещество на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Земле………………..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Опыт……………………………….12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Вывод……………………………...13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551723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Вода 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это источник жизни всех живых существ на земле. Без неё прожить как правило невозможно. В</a:t>
            </a: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ода 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делится на 3 класса: пресная, соленая и рассолы</a:t>
            </a: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Около 71 % </a:t>
            </a: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поверхности земли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покрыто водой </a:t>
            </a: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океаны, моря, озера, реки, льды)</a:t>
            </a:r>
            <a:r>
              <a:rPr lang="ru-RU" sz="3300" dirty="0">
                <a:solidFill>
                  <a:schemeClr val="accent5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— 361,13 млн </a:t>
            </a: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км.</a:t>
            </a:r>
            <a:endParaRPr lang="ru-RU" sz="3300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8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6612" y="908720"/>
            <a:ext cx="79208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Круговорот воды в природе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есмотря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кажущиеся безграничными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запасы воды на Земле,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половины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населения планеты испытывает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себе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нехватку ежедневно. Но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забывать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спрос на воду растет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быстро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ее запасы остаются неизменными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миллионов лет. Вода на Земле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 совершает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круговорот: сначала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океаны испаряют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воду в атмосферу, затем она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выпадает на Землю в виде дождя, снега или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осы.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_krugovorot-vody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9447"/>
            <a:ext cx="8424936" cy="617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93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527" y="1467807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во-первых, дожди выпадают очень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неравномерно, во-вторых, люди постоянно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повреждают источники питьевой воды, в-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третьих, неуклонно ухудшается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экологическая ситуация. Так что проблема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практического обеспечения водой всего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населения земного шара по-прежнему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остается нерешенной.</a:t>
            </a:r>
          </a:p>
        </p:txBody>
      </p:sp>
    </p:spTree>
    <p:extLst>
      <p:ext uri="{BB962C8B-B14F-4D97-AF65-F5344CB8AC3E}">
        <p14:creationId xmlns:p14="http://schemas.microsoft.com/office/powerpoint/2010/main" val="17901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QElviOzt9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05" y="692696"/>
            <a:ext cx="756202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21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734481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В ДРЕВНОСТИ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далекие предки очень хорошо понимали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этой драгоценной жидкости —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недаром вода была во многих уголках планеты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объектом поклонения. В свое время великий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Юлий Цезарь даже обещал прекратить войну,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египтяне согласятся указать ему источник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Нила. Все ранние цивилизации зависели от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наличия воды. Древние люди набирали 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хранили воду во время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паводков.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 СОВРЕМЕННАЯ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Современные же обитатели большинства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городов, используя воду как нечто само собой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разумеющееся, зачастую просто не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задумываются о ее значении. А ведь эта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жидкость — самая рядовая по нашим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понятиям, — создавая очертания гор 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береговых линий, регулирует абсолютно всю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живую окружающую среду и управляет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 всем нашим существованием. Ни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кого не секрет, что без воды ни один из нас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может прожить больше 6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дней.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669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Tahoma</vt:lpstr>
      <vt:lpstr>Times New Roman</vt:lpstr>
      <vt:lpstr>Wingdings 2</vt:lpstr>
      <vt:lpstr>HDOfficeLightV0</vt:lpstr>
      <vt:lpstr>Параллакс</vt:lpstr>
      <vt:lpstr>Проект на тему  ,,Вода на земле”</vt:lpstr>
      <vt:lpstr>Оглавление     </vt:lpstr>
      <vt:lpstr>       Вода — это источник жизни всех живых существ на земле. Без неё прожить как правило невозможно. Вода делится на 3 класса: пресная, соленая и рассолы. Около 71 % поверхности земли покрыто водой ( океаны, моря, озера, реки, льды) — 361,13 млн км.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интернет ресурсов:    </vt:lpstr>
      <vt:lpstr>Словарь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Вода на Земле.</dc:title>
  <dc:creator>user</dc:creator>
  <cp:lastModifiedBy>Катюша</cp:lastModifiedBy>
  <cp:revision>24</cp:revision>
  <cp:lastPrinted>2018-04-02T19:14:06Z</cp:lastPrinted>
  <dcterms:created xsi:type="dcterms:W3CDTF">2015-12-16T16:04:20Z</dcterms:created>
  <dcterms:modified xsi:type="dcterms:W3CDTF">2018-04-02T20:42:12Z</dcterms:modified>
</cp:coreProperties>
</file>