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2" r:id="rId1"/>
    <p:sldMasterId id="2147483914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84C034A4-ECDB-4345-B192-DAA855B0BF96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</p14:sldIdLst>
        </p14:section>
        <p14:section name="Раздел без заголовка" id="{223238BC-6B0D-4B0D-8D56-03D8465A5187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17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099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550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86050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431238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23575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1482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30791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9217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4102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3024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5256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50470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65889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7035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53696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5907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96745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323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01301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2311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914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161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161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218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353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320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294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834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75">
          <a:fgClr>
            <a:schemeClr val="accent6">
              <a:lumMod val="20000"/>
              <a:lumOff val="80000"/>
            </a:schemeClr>
          </a:fgClr>
          <a:bgClr>
            <a:srgbClr val="FF7C8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783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3223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  <p:sldLayoutId id="2147483926" r:id="rId12"/>
    <p:sldLayoutId id="2147483927" r:id="rId13"/>
    <p:sldLayoutId id="2147483928" r:id="rId14"/>
    <p:sldLayoutId id="2147483929" r:id="rId15"/>
    <p:sldLayoutId id="2147483930" r:id="rId16"/>
    <p:sldLayoutId id="214748393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nsportal.ru/" TargetMode="External"/><Relationship Id="rId2" Type="http://schemas.openxmlformats.org/officeDocument/2006/relationships/hyperlink" Target="http://luboznaiki.ru/" TargetMode="Externa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wikipedia.ru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55576" y="836712"/>
            <a:ext cx="7560840" cy="2160240"/>
          </a:xfrm>
        </p:spPr>
        <p:txBody>
          <a:bodyPr>
            <a:normAutofit/>
          </a:bodyPr>
          <a:lstStyle/>
          <a:p>
            <a:pPr algn="ctr"/>
            <a:r>
              <a:rPr lang="ru-RU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Проект на тему </a:t>
            </a:r>
            <a:r>
              <a:rPr lang="ru-RU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,,</a:t>
            </a:r>
            <a:r>
              <a:rPr lang="ru-RU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ода </a:t>
            </a:r>
            <a:r>
              <a:rPr lang="ru-RU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на земле</a:t>
            </a:r>
            <a:r>
              <a:rPr lang="en-US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ru-RU" i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499992" y="3939232"/>
            <a:ext cx="40288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Подготовила ученица 3 ,, Б </a:t>
            </a:r>
            <a:r>
              <a:rPr lang="en-US" dirty="0" smtClean="0">
                <a:solidFill>
                  <a:srgbClr val="FF0000"/>
                </a:solidFill>
              </a:rPr>
              <a:t>“ </a:t>
            </a:r>
            <a:r>
              <a:rPr lang="ru-RU" dirty="0" smtClean="0">
                <a:solidFill>
                  <a:srgbClr val="FF0000"/>
                </a:solidFill>
              </a:rPr>
              <a:t>класса </a:t>
            </a:r>
            <a:r>
              <a:rPr lang="ru-RU" dirty="0" err="1" smtClean="0">
                <a:solidFill>
                  <a:srgbClr val="FF0000"/>
                </a:solidFill>
              </a:rPr>
              <a:t>Врагова</a:t>
            </a:r>
            <a:r>
              <a:rPr lang="ru-RU" dirty="0" smtClean="0">
                <a:solidFill>
                  <a:srgbClr val="FF0000"/>
                </a:solidFill>
              </a:rPr>
              <a:t> Софья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77072" y="6165304"/>
            <a:ext cx="9178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2018 г.</a:t>
            </a:r>
            <a:endParaRPr lang="ru-RU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5942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784976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ВОДА ВНЕЗЕМНАЯ</a:t>
            </a:r>
          </a:p>
          <a:p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Космическое пространство, а особенно Луна и</a:t>
            </a:r>
          </a:p>
          <a:p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Марс, также изучалось на предмет поиска</a:t>
            </a:r>
          </a:p>
          <a:p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воды. В процессе изучения выяснилось, что 3</a:t>
            </a:r>
          </a:p>
          <a:p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миллиарда лет назад поверхность Марса</a:t>
            </a:r>
          </a:p>
          <a:p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покрывало огромное количество воды, но</a:t>
            </a:r>
          </a:p>
          <a:p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когда эта планета остыла, вода на ней</a:t>
            </a:r>
          </a:p>
          <a:p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замерзла. Недавно ученые </a:t>
            </a: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НАСА* 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открыли, что</a:t>
            </a:r>
          </a:p>
          <a:p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сейчас, возможно, глубокие внутренние</a:t>
            </a:r>
          </a:p>
          <a:p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марсианские источники топят этот лед,</a:t>
            </a:r>
          </a:p>
          <a:p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вызывая заметное </a:t>
            </a:r>
            <a:r>
              <a:rPr lang="ru-RU" sz="2800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пузырение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довольно близко</a:t>
            </a:r>
          </a:p>
          <a:p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подходящее к поверхности Марса</a:t>
            </a: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*НАСА – национальное управление по аэронавтике и исследованию космического пространства.</a:t>
            </a:r>
            <a:endParaRPr lang="ru-RU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69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568952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Вода — самое удивительное</a:t>
            </a:r>
          </a:p>
          <a:p>
            <a:pPr algn="ctr"/>
            <a:r>
              <a:rPr lang="ru-RU" sz="32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вещество на Земле</a:t>
            </a:r>
          </a:p>
          <a:p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воды зависит климат планеты. Геофизики</a:t>
            </a:r>
          </a:p>
          <a:p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утверждают, что Земля давно бы остыла и</a:t>
            </a:r>
          </a:p>
          <a:p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превратилась в безжизненный кусок камня,</a:t>
            </a:r>
          </a:p>
          <a:p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бы не вода. Земная вода и поглощает, и</a:t>
            </a:r>
          </a:p>
          <a:p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возвращает очень много тепла и тем самым</a:t>
            </a:r>
          </a:p>
          <a:p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"выравнивает" климат. А от космического</a:t>
            </a:r>
          </a:p>
          <a:p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холода предохраняют Землю те молекулы</a:t>
            </a:r>
          </a:p>
          <a:p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воды, которые рассеяны в атмосфере — в</a:t>
            </a:r>
          </a:p>
          <a:p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облаках и в виде паров… без воды обойтись</a:t>
            </a:r>
          </a:p>
          <a:p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нельзя — это самое важное вещество на Земле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7978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20688"/>
            <a:ext cx="784887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Потребность человека в </a:t>
            </a:r>
            <a:r>
              <a:rPr lang="ru-RU" sz="3600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воде 1 </a:t>
            </a:r>
            <a:r>
              <a:rPr lang="ru-RU" sz="36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литр на 30 кг </a:t>
            </a:r>
            <a:r>
              <a:rPr lang="ru-RU" sz="3600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веса.</a:t>
            </a:r>
            <a:endParaRPr lang="ru-RU" sz="3600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3600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 провела вычисление на своём примере.</a:t>
            </a:r>
          </a:p>
          <a:p>
            <a:r>
              <a:rPr lang="ru-RU" sz="3600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Мой вес составляет 39 кг. </a:t>
            </a:r>
          </a:p>
          <a:p>
            <a:r>
              <a:rPr lang="ru-RU" sz="3600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1000:30≈33,33 мл на 1 кг веса.</a:t>
            </a:r>
          </a:p>
          <a:p>
            <a:r>
              <a:rPr lang="ru-RU" sz="3600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Соответственно если взять мой вес 39 кг, то получится 39*33,33</a:t>
            </a:r>
            <a:r>
              <a:rPr lang="ru-RU" sz="3600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≈1200 мл мне надо выпить в день.</a:t>
            </a:r>
            <a:endParaRPr lang="ru-RU" sz="3600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16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836712"/>
            <a:ext cx="784887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ВЫВОД:</a:t>
            </a:r>
          </a:p>
          <a:p>
            <a:pPr algn="ctr"/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ПЕЙТЕ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ВОДУ!</a:t>
            </a:r>
          </a:p>
          <a:p>
            <a:pPr algn="ctr"/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БЕРЕГИТЕ ВОДУ!</a:t>
            </a:r>
          </a:p>
          <a:p>
            <a:pPr algn="ctr"/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ВОДА – ГЛАВНОЕ БОГАТСТВО ПРИРОДЫ!</a:t>
            </a:r>
          </a:p>
          <a:p>
            <a:pPr algn="ctr"/>
            <a:endParaRPr lang="ru-RU" sz="28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Конституция 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основной закон Российской</a:t>
            </a:r>
          </a:p>
          <a:p>
            <a:pPr algn="ctr"/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Федерации - гласит: "Граждане России</a:t>
            </a:r>
          </a:p>
          <a:p>
            <a:pPr algn="ctr"/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обязаны беречь природу, охранять её</a:t>
            </a:r>
          </a:p>
          <a:p>
            <a:pPr algn="ctr"/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богатства"</a:t>
            </a:r>
          </a:p>
        </p:txBody>
      </p:sp>
    </p:spTree>
    <p:extLst>
      <p:ext uri="{BB962C8B-B14F-4D97-AF65-F5344CB8AC3E}">
        <p14:creationId xmlns:p14="http://schemas.microsoft.com/office/powerpoint/2010/main" val="147252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76672"/>
            <a:ext cx="7200800" cy="1656184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accent6">
                    <a:lumMod val="75000"/>
                  </a:schemeClr>
                </a:solidFill>
              </a:rPr>
              <a:t>Список интернет ресурсов: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628800"/>
            <a:ext cx="6400800" cy="3456384"/>
          </a:xfrm>
        </p:spPr>
        <p:txBody>
          <a:bodyPr/>
          <a:lstStyle/>
          <a:p>
            <a:pPr algn="l"/>
            <a:r>
              <a:rPr lang="en-US" sz="3200" dirty="0">
                <a:hlinkClick r:id="rId2"/>
              </a:rPr>
              <a:t>http://</a:t>
            </a:r>
            <a:r>
              <a:rPr lang="en-US" sz="3200" dirty="0" smtClean="0">
                <a:hlinkClick r:id="rId2"/>
              </a:rPr>
              <a:t>luboznaiki.ru/</a:t>
            </a:r>
            <a:endParaRPr lang="ru-RU" sz="3200" dirty="0" smtClean="0"/>
          </a:p>
          <a:p>
            <a:pPr algn="l"/>
            <a:r>
              <a:rPr lang="en-US" sz="3200" dirty="0">
                <a:hlinkClick r:id="rId3"/>
              </a:rPr>
              <a:t>http://nsportal.ru</a:t>
            </a:r>
            <a:r>
              <a:rPr lang="en-US" sz="3200" dirty="0" smtClean="0">
                <a:hlinkClick r:id="rId3"/>
              </a:rPr>
              <a:t>/</a:t>
            </a:r>
            <a:endParaRPr lang="ru-RU" sz="3200" dirty="0" smtClean="0"/>
          </a:p>
          <a:p>
            <a:pPr algn="l"/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hlinkClick r:id="rId4"/>
              </a:rPr>
              <a:t>https://wikipedia.org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hlinkClick r:id="rId4"/>
              </a:rPr>
              <a:t>/</a:t>
            </a:r>
            <a:endParaRPr lang="ru-RU" sz="32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60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87824" y="332656"/>
            <a:ext cx="2952328" cy="1080120"/>
          </a:xfrm>
        </p:spPr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Словарь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844824"/>
            <a:ext cx="8280920" cy="4464496"/>
          </a:xfrm>
        </p:spPr>
        <p:txBody>
          <a:bodyPr>
            <a:noAutofit/>
          </a:bodyPr>
          <a:lstStyle/>
          <a:p>
            <a:pPr algn="l"/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Вода</a:t>
            </a:r>
            <a:r>
              <a:rPr lang="ru-RU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— это источник жизни всех живых существ на земле. Без неё прожить как правило невозможно. Вода делится на 3 класса: пресная, соленая и рассолы.</a:t>
            </a:r>
            <a:endParaRPr lang="ru-RU" sz="2000" dirty="0" smtClean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endParaRPr lang="ru-RU" sz="2000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Круговорот 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воды в природе (гидрологический цикл) — процесс циклического перемещения воды в земной биосфере. Состоит из испарения воды, переноса паров воздушными течениями, их конденсации, атмосферных осадков и переноса воды в реках и других водоёмах. Большая часть воды испаряется с поверхности Мирового 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океана.</a:t>
            </a:r>
          </a:p>
          <a:p>
            <a:pPr algn="l"/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951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82133" y="476672"/>
            <a:ext cx="7704667" cy="41044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5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5400" dirty="0" smtClean="0">
                <a:solidFill>
                  <a:schemeClr val="accent6">
                    <a:lumMod val="75000"/>
                  </a:schemeClr>
                </a:solidFill>
              </a:rPr>
              <a:t>Спасибо за внимание !</a:t>
            </a:r>
            <a:endParaRPr lang="ru-RU" sz="5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94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Оглавление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sz="16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1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br>
              <a:rPr lang="ru-RU" sz="1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ru-RU" sz="16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ru-RU" sz="1600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ru-RU" sz="1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ru-RU" sz="1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endParaRPr lang="ru-RU" sz="16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11560" y="1340768"/>
            <a:ext cx="6400800" cy="396044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такое вода …………………….3</a:t>
            </a:r>
          </a:p>
          <a:p>
            <a:pPr algn="l"/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Круговорот воды в природе……....4 </a:t>
            </a:r>
          </a:p>
          <a:p>
            <a:pPr algn="l"/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Вода в древности……………….....8 </a:t>
            </a:r>
          </a:p>
          <a:p>
            <a:pPr algn="l"/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Вода современная……………...….9 </a:t>
            </a:r>
          </a:p>
          <a:p>
            <a:pPr algn="l"/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Вода внеземная…………………...10 </a:t>
            </a:r>
          </a:p>
          <a:p>
            <a:pPr algn="l"/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Вода 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— самое 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удивительное</a:t>
            </a:r>
            <a:endParaRPr lang="ru-RU" sz="24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вещество на 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Земле………………..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11</a:t>
            </a:r>
          </a:p>
          <a:p>
            <a:pPr algn="l"/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Опыт……………………………….12</a:t>
            </a:r>
            <a:endParaRPr lang="ru-RU" sz="24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Вывод……………………………...13</a:t>
            </a:r>
            <a:endParaRPr lang="ru-RU" sz="24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24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0"/>
            <a:ext cx="7772400" cy="5517232"/>
          </a:xfrm>
        </p:spPr>
        <p:txBody>
          <a:bodyPr>
            <a:noAutofit/>
          </a:bodyPr>
          <a:lstStyle/>
          <a:p>
            <a:pPr algn="l"/>
            <a:r>
              <a:rPr lang="ru-RU" sz="4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300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Вода </a:t>
            </a:r>
            <a:r>
              <a:rPr lang="ru-RU" sz="33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— это источник жизни всех живых существ на земле. Без неё прожить как правило невозможно. В</a:t>
            </a:r>
            <a:r>
              <a:rPr lang="ru-RU" sz="3300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ода </a:t>
            </a:r>
            <a:r>
              <a:rPr lang="ru-RU" sz="3300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делится на 3 класса: пресная, соленая и рассолы</a:t>
            </a:r>
            <a:r>
              <a:rPr lang="ru-RU" sz="3300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sz="3300" dirty="0">
                <a:solidFill>
                  <a:schemeClr val="accent5">
                    <a:lumMod val="7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Около 71 % </a:t>
            </a:r>
            <a:r>
              <a:rPr lang="ru-RU" sz="3300" dirty="0" smtClean="0">
                <a:solidFill>
                  <a:schemeClr val="accent5">
                    <a:lumMod val="7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поверхности земли</a:t>
            </a:r>
            <a:r>
              <a:rPr lang="ru-RU" sz="3300" dirty="0">
                <a:solidFill>
                  <a:schemeClr val="accent5">
                    <a:lumMod val="7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покрыто водой </a:t>
            </a:r>
            <a:r>
              <a:rPr lang="ru-RU" sz="3300" dirty="0" smtClean="0">
                <a:solidFill>
                  <a:schemeClr val="accent5">
                    <a:lumMod val="7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 океаны, моря, озера, реки, льды)</a:t>
            </a:r>
            <a:r>
              <a:rPr lang="ru-RU" sz="3300" dirty="0">
                <a:solidFill>
                  <a:schemeClr val="accent5">
                    <a:lumMod val="7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— 361,13 млн </a:t>
            </a:r>
            <a:r>
              <a:rPr lang="ru-RU" sz="3300" dirty="0" smtClean="0">
                <a:solidFill>
                  <a:schemeClr val="accent5">
                    <a:lumMod val="7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км.</a:t>
            </a:r>
            <a:endParaRPr lang="ru-RU" sz="3300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682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6612" y="908720"/>
            <a:ext cx="792088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Круговорот воды в природе</a:t>
            </a:r>
          </a:p>
          <a:p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есмотря 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кажущиеся безграничными 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запасы воды на Земле, </a:t>
            </a: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более половины 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населения планеты испытывает </a:t>
            </a: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себе 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ее нехватку ежедневно. Но </a:t>
            </a: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нельзя забывать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что спрос на воду растет </a:t>
            </a: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очень быстро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а ее запасы остаются неизменными </a:t>
            </a: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течение 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миллионов лет. Вода на Земле </a:t>
            </a: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просто совершает 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круговорот: сначала </a:t>
            </a: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океаны испаряют 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воду в атмосферу, затем она</a:t>
            </a:r>
          </a:p>
          <a:p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выпадает на Землю в виде дождя, снега или</a:t>
            </a:r>
          </a:p>
          <a:p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осы.</a:t>
            </a:r>
            <a:endParaRPr lang="ru-RU" sz="28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982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wnloads\2_krugovorot-vody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19447"/>
            <a:ext cx="8424936" cy="6177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4934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1527" y="1467807"/>
            <a:ext cx="820891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во-первых, дожди выпадают очень</a:t>
            </a:r>
          </a:p>
          <a:p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неравномерно, во-вторых, люди постоянно</a:t>
            </a:r>
          </a:p>
          <a:p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повреждают источники питьевой воды, в-</a:t>
            </a:r>
          </a:p>
          <a:p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третьих, неуклонно ухудшается</a:t>
            </a:r>
          </a:p>
          <a:p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экологическая ситуация. Так что проблема</a:t>
            </a:r>
          </a:p>
          <a:p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практического обеспечения водой всего</a:t>
            </a:r>
          </a:p>
          <a:p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населения земного шара по-прежнему</a:t>
            </a:r>
          </a:p>
          <a:p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остается нерешенной.</a:t>
            </a:r>
          </a:p>
        </p:txBody>
      </p:sp>
    </p:spTree>
    <p:extLst>
      <p:ext uri="{BB962C8B-B14F-4D97-AF65-F5344CB8AC3E}">
        <p14:creationId xmlns:p14="http://schemas.microsoft.com/office/powerpoint/2010/main" val="179018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ownloads\QElviOzt9b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405" y="692696"/>
            <a:ext cx="7562028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1214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620688"/>
            <a:ext cx="7344816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ВОДА В ДРЕВНОСТИ</a:t>
            </a:r>
          </a:p>
          <a:p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Наши 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далекие предки очень хорошо понимали</a:t>
            </a:r>
          </a:p>
          <a:p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значение этой драгоценной жидкости —</a:t>
            </a:r>
          </a:p>
          <a:p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недаром вода была во многих уголках планеты</a:t>
            </a:r>
          </a:p>
          <a:p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объектом поклонения. В свое время великий</a:t>
            </a:r>
          </a:p>
          <a:p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Юлий Цезарь даже обещал прекратить войну,</a:t>
            </a:r>
          </a:p>
          <a:p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египтяне согласятся указать ему источник</a:t>
            </a:r>
          </a:p>
          <a:p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Нила. Все ранние цивилизации зависели от</a:t>
            </a:r>
          </a:p>
          <a:p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наличия воды. Древние люди набирали и</a:t>
            </a:r>
          </a:p>
          <a:p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хранили воду во время </a:t>
            </a: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паводков.</a:t>
            </a:r>
            <a:endParaRPr lang="ru-RU" sz="28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23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28092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ВОДА СОВРЕМЕННАЯ</a:t>
            </a:r>
          </a:p>
          <a:p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Современные же обитатели большинства</a:t>
            </a:r>
          </a:p>
          <a:p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городов, используя воду как нечто само собой</a:t>
            </a:r>
          </a:p>
          <a:p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разумеющееся, зачастую просто не</a:t>
            </a:r>
          </a:p>
          <a:p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задумываются о ее значении. А ведь эта</a:t>
            </a:r>
          </a:p>
          <a:p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жидкость — самая рядовая по нашим</a:t>
            </a:r>
          </a:p>
          <a:p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понятиям, — создавая очертания гор и</a:t>
            </a:r>
          </a:p>
          <a:p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береговых линий, регулирует абсолютно всю</a:t>
            </a:r>
          </a:p>
          <a:p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живую окружающую среду и управляет</a:t>
            </a:r>
          </a:p>
          <a:p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практически всем нашим существованием. Ни</a:t>
            </a:r>
          </a:p>
          <a:p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кого не секрет, что без воды ни один из нас</a:t>
            </a:r>
          </a:p>
          <a:p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может прожить больше 6 </a:t>
            </a: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дней.</a:t>
            </a:r>
            <a:endParaRPr lang="ru-RU" sz="28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97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335</TotalTime>
  <Words>669</Words>
  <Application>Microsoft Office PowerPoint</Application>
  <PresentationFormat>Экран (4:3)</PresentationFormat>
  <Paragraphs>97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25" baseType="lpstr">
      <vt:lpstr>Arial</vt:lpstr>
      <vt:lpstr>Calibri</vt:lpstr>
      <vt:lpstr>Calibri Light</vt:lpstr>
      <vt:lpstr>Corbel</vt:lpstr>
      <vt:lpstr>Tahoma</vt:lpstr>
      <vt:lpstr>Times New Roman</vt:lpstr>
      <vt:lpstr>Wingdings 2</vt:lpstr>
      <vt:lpstr>HDOfficeLightV0</vt:lpstr>
      <vt:lpstr>Параллакс</vt:lpstr>
      <vt:lpstr>Проект на тему  ,,Вода на земле”</vt:lpstr>
      <vt:lpstr>Оглавление     </vt:lpstr>
      <vt:lpstr>       Вода — это источник жизни всех живых существ на земле. Без неё прожить как правило невозможно. Вода делится на 3 класса: пресная, соленая и рассолы. Около 71 % поверхности земли покрыто водой ( океаны, моря, озера, реки, льды) — 361,13 млн км.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Список интернет ресурсов:    </vt:lpstr>
      <vt:lpstr>Словарь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Окружающий мир Вода на Земле.</dc:title>
  <dc:creator>user</dc:creator>
  <cp:lastModifiedBy>Катюша</cp:lastModifiedBy>
  <cp:revision>24</cp:revision>
  <cp:lastPrinted>2018-04-02T19:14:06Z</cp:lastPrinted>
  <dcterms:created xsi:type="dcterms:W3CDTF">2015-12-16T16:04:20Z</dcterms:created>
  <dcterms:modified xsi:type="dcterms:W3CDTF">2018-04-02T20:42:12Z</dcterms:modified>
</cp:coreProperties>
</file>