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6"/>
  </p:notesMasterIdLst>
  <p:sldIdLst>
    <p:sldId id="256" r:id="rId2"/>
    <p:sldId id="261" r:id="rId3"/>
    <p:sldId id="259" r:id="rId4"/>
    <p:sldId id="257" r:id="rId5"/>
    <p:sldId id="262" r:id="rId6"/>
    <p:sldId id="270" r:id="rId7"/>
    <p:sldId id="272" r:id="rId8"/>
    <p:sldId id="264" r:id="rId9"/>
    <p:sldId id="265" r:id="rId10"/>
    <p:sldId id="266" r:id="rId11"/>
    <p:sldId id="269" r:id="rId12"/>
    <p:sldId id="267" r:id="rId13"/>
    <p:sldId id="268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2A7A-7958-4EE8-B6D8-245E23B5FE59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5BFD7-A9CD-48C4-B7D8-3F3121CEE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4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2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7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6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813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27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00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3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8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113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658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  <a:endParaRPr lang="en-US" altLang="ru-RU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  <a:endParaRPr lang="en-US" altLang="ru-RU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daplus.info/directory-herbs/hemp.html" TargetMode="External"/><Relationship Id="rId2" Type="http://schemas.openxmlformats.org/officeDocument/2006/relationships/hyperlink" Target="http://ichemp.com/where-does-cannabis-come-fr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ndia.ru/text/79/151/90638.php" TargetMode="External"/><Relationship Id="rId4" Type="http://schemas.openxmlformats.org/officeDocument/2006/relationships/hyperlink" Target="https://ru.wikipedia.org/wiki/&#1050;&#1086;&#1085;&#1086;&#1087;&#1083;&#1103;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34450"/>
            <a:ext cx="8712968" cy="2966048"/>
          </a:xfrm>
        </p:spPr>
        <p:txBody>
          <a:bodyPr>
            <a:noAutofit/>
          </a:bodyPr>
          <a:lstStyle/>
          <a:p>
            <a:pPr algn="l"/>
            <a:r>
              <a:rPr lang="ru-RU" sz="5800" dirty="0"/>
              <a:t>В чем виновата конопля?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7366" y="3933056"/>
            <a:ext cx="7772400" cy="1872208"/>
          </a:xfrm>
        </p:spPr>
        <p:txBody>
          <a:bodyPr/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ученицы 10 «А» класса МБОУ СОШ №34: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Мусазаде Эльмира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Мхитарян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Диана Феликсовна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48" y="261809"/>
            <a:ext cx="7794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/>
              <a:t>Конференция школьного научного общества «Корифей» </a:t>
            </a:r>
          </a:p>
          <a:p>
            <a:pPr algn="ctr"/>
            <a:r>
              <a:rPr lang="ru-RU" sz="2200" dirty="0" smtClean="0"/>
              <a:t>МБОУ СОШ №34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6039817"/>
            <a:ext cx="214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г. Старая Купавна</a:t>
            </a:r>
          </a:p>
          <a:p>
            <a:pPr algn="ctr"/>
            <a:r>
              <a:rPr lang="ru-RU" dirty="0" smtClean="0"/>
              <a:t>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7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186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textiletrend.ru/wp-content/uploads/2017/09/konoplya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985" cy="32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85" y="30967"/>
            <a:ext cx="4565015" cy="325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4984"/>
            <a:ext cx="4583580" cy="35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poddavleniem.ru/wp-content/uploads/2017/03/564164584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84" y="3284984"/>
            <a:ext cx="4565015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8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315200" cy="7159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93371"/>
            <a:ext cx="9036495" cy="4191000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действительности конопля очень полезное и нужное растение и применение ее может быть очень широко.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конопли в больших дозах может привести к самым разным последствиям, так как она влияет на весь организм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то, что конопля довольно полезное растение, многие люди все еще считают ее лишь наркотикам, ведь 21 век предоставил нам это растение именно таким, из-за которого большинство людей страдает зависимостью, но несмотря на это, она не теряет своих полезных качеств.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315200" cy="7159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источников информации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7834064" cy="4856584"/>
          </a:xfrm>
        </p:spPr>
        <p:txBody>
          <a:bodyPr/>
          <a:lstStyle/>
          <a:p>
            <a:r>
              <a:rPr lang="en-US" dirty="0">
                <a:hlinkClick r:id="rId2"/>
              </a:rPr>
              <a:t>http://ichemp.com/where-does-cannabis-come-from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edaplus.info/directory-herbs/hemp.html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https://ru.wikipedia.org/wiki/</a:t>
            </a:r>
            <a:r>
              <a:rPr lang="ru-RU" dirty="0" smtClean="0">
                <a:hlinkClick r:id="rId4"/>
              </a:rPr>
              <a:t>Конопля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pandia.ru/text/79/151/90638.php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8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2708920"/>
            <a:ext cx="7315200" cy="71596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35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9288016" cy="666936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Показать, что конопля – это не только растение, содержащее наркотические вещества, но и ценнейшее стратегическое сырье.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61938" indent="-261938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историей выращивания;</a:t>
            </a:r>
          </a:p>
          <a:p>
            <a:pPr marL="261938" indent="-261938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области применения конопли;</a:t>
            </a:r>
          </a:p>
          <a:p>
            <a:pPr marL="261938" indent="-261938">
              <a:buFont typeface="+mj-lt"/>
              <a:buAutoNum type="arabicPeriod"/>
              <a:tabLst>
                <a:tab pos="261938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причины возникновения негативного отношения к конопле;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достижения цели:</a:t>
            </a:r>
          </a:p>
          <a:p>
            <a:pPr marL="261938" indent="-261938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материала из Интернета;</a:t>
            </a:r>
          </a:p>
          <a:p>
            <a:pPr marL="261938" indent="-261938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анализ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литературы;</a:t>
            </a:r>
          </a:p>
          <a:p>
            <a:pPr marL="261938" indent="-261938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опрос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388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315200" cy="7159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44824"/>
            <a:ext cx="7704856" cy="4191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История конопли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Конопля на Руси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Всемирный заговор против конопли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Возвращение конопли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Польза и вред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Сферы применения конопли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5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4320480" cy="478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6"/>
            <a:ext cx="7271792" cy="38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60" y="2649547"/>
            <a:ext cx="5865440" cy="420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6" y="260648"/>
            <a:ext cx="76200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9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11517"/>
            <a:ext cx="9144000" cy="684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5" y="11517"/>
            <a:ext cx="9144000" cy="48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3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Социологический опрос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2486732"/>
            <a:ext cx="9144000" cy="437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5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568"/>
            <a:ext cx="6714799" cy="447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325777"/>
            <a:ext cx="5824913" cy="435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5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019" cy="6858000"/>
          </a:xfrm>
        </p:spPr>
      </p:pic>
    </p:spTree>
    <p:extLst>
      <p:ext uri="{BB962C8B-B14F-4D97-AF65-F5344CB8AC3E}">
        <p14:creationId xmlns:p14="http://schemas.microsoft.com/office/powerpoint/2010/main" val="42245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4" y="0"/>
            <a:ext cx="91496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40928"/>
            <a:ext cx="7056785" cy="524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FFFFFF"/>
      </a:dk1>
      <a:lt1>
        <a:srgbClr val="FFFFFF"/>
      </a:lt1>
      <a:dk2>
        <a:srgbClr val="FFFFFF"/>
      </a:dk2>
      <a:lt2>
        <a:srgbClr val="005117"/>
      </a:lt2>
      <a:accent1>
        <a:srgbClr val="36860B"/>
      </a:accent1>
      <a:accent2>
        <a:srgbClr val="4EC10A"/>
      </a:accent2>
      <a:accent3>
        <a:srgbClr val="FFFFFF"/>
      </a:accent3>
      <a:accent4>
        <a:srgbClr val="DADADA"/>
      </a:accent4>
      <a:accent5>
        <a:srgbClr val="AEC3AA"/>
      </a:accent5>
      <a:accent6>
        <a:srgbClr val="46AF08"/>
      </a:accent6>
      <a:hlink>
        <a:srgbClr val="CFE500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819</TotalTime>
  <Words>218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Calibri</vt:lpstr>
      <vt:lpstr>Microsoft Sans Serif</vt:lpstr>
      <vt:lpstr>Times New Roman</vt:lpstr>
      <vt:lpstr>powerpoint-template-24</vt:lpstr>
      <vt:lpstr>В чем виновата конопля?</vt:lpstr>
      <vt:lpstr>Презентация PowerPoint</vt:lpstr>
      <vt:lpstr>Оглавление</vt:lpstr>
      <vt:lpstr>Презентация PowerPoint</vt:lpstr>
      <vt:lpstr>Презентация PowerPoint</vt:lpstr>
      <vt:lpstr>Социологический опрос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Список источников информации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чем виновата конопля?</dc:title>
  <dc:creator>мусазаде</dc:creator>
  <cp:lastModifiedBy>User</cp:lastModifiedBy>
  <cp:revision>21</cp:revision>
  <dcterms:created xsi:type="dcterms:W3CDTF">2018-12-18T21:32:06Z</dcterms:created>
  <dcterms:modified xsi:type="dcterms:W3CDTF">2018-12-20T10:17:54Z</dcterms:modified>
</cp:coreProperties>
</file>