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26"/>
    <a:srgbClr val="981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DB5B-1F7F-4DD5-B670-317A1BB70990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379A-6681-4CC7-B098-C1CDD00DA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49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Заметки к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379A-6681-4CC7-B098-C1CDD00DAEF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7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0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07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06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1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6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5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6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8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0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0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32F80CF-75EF-4E6F-A2AC-A174F01B249E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80BDA0-71B4-4B1D-847E-4C40AC155E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51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refs.ru/link.php?url=7908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ikar.udm.ru/sb/sb1-1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0880" y="641148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</a:rPr>
              <a:t>Проект</a:t>
            </a:r>
            <a:endParaRPr lang="ru-RU" sz="80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9278" y="211840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Тайны шаровой молнии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7816" y="514773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Ученика 3 «Б» класса</a:t>
            </a:r>
          </a:p>
          <a:p>
            <a:r>
              <a:rPr lang="ru-RU" sz="1600" dirty="0" smtClean="0"/>
              <a:t>МБОУ СОШ №34</a:t>
            </a:r>
          </a:p>
          <a:p>
            <a:r>
              <a:rPr lang="ru-RU" sz="1600" dirty="0" smtClean="0"/>
              <a:t>Чернышева Матвея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50056" y="5240064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Старая Купавна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2018 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и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/>
              </a:rPr>
              <a:t>http://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/>
              </a:rPr>
              <a:t>biologrefs.ru/link.php?url=790838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П. Л. Капица О природе шаровой молнии ДАН СССР 1955. Том 101, № 2, стр.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245—248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ikar.udm.ru/sb/sb1-1.htm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Стаханов И.П. О физической природе шаровой молнии. 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linkClick r:id="rId5"/>
              </a:rPr>
              <a:t>https://ru.wikipedia.org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/>
              </a:rPr>
              <a:t>/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6900" indent="0"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6364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211" y="609600"/>
            <a:ext cx="10353762" cy="97045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3975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Введение</a:t>
            </a:r>
          </a:p>
          <a:p>
            <a:r>
              <a:rPr lang="ru-RU" sz="2800" dirty="0" smtClean="0"/>
              <a:t>Цель проекта</a:t>
            </a:r>
          </a:p>
          <a:p>
            <a:r>
              <a:rPr lang="ru-RU" sz="2800" dirty="0" smtClean="0"/>
              <a:t>Этот удивительный шар</a:t>
            </a:r>
          </a:p>
          <a:p>
            <a:r>
              <a:rPr lang="ru-RU" sz="2800" dirty="0" smtClean="0"/>
              <a:t>Исследования</a:t>
            </a:r>
          </a:p>
          <a:p>
            <a:r>
              <a:rPr lang="ru-RU" sz="2800" dirty="0" smtClean="0"/>
              <a:t>Актуальность</a:t>
            </a:r>
          </a:p>
          <a:p>
            <a:r>
              <a:rPr lang="ru-RU" sz="2800" dirty="0" smtClean="0"/>
              <a:t>Гипотезы</a:t>
            </a:r>
          </a:p>
          <a:p>
            <a:r>
              <a:rPr lang="ru-RU" sz="2800" dirty="0" smtClean="0"/>
              <a:t>Вывод</a:t>
            </a:r>
            <a:endParaRPr lang="en-US" sz="2800" dirty="0" smtClean="0"/>
          </a:p>
          <a:p>
            <a:r>
              <a:rPr lang="ru-RU" sz="2800" dirty="0" smtClean="0"/>
              <a:t>Литература и источники информации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00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Шаровая молния-это весьма необычное и очень редкое природное явление. Прочитав подробнее об этом </a:t>
            </a:r>
            <a:r>
              <a:rPr lang="ru-RU" sz="2400" dirty="0" smtClean="0"/>
              <a:t>объекте, </a:t>
            </a:r>
            <a:r>
              <a:rPr lang="ru-RU" sz="2400" dirty="0" smtClean="0"/>
              <a:t>я подумал, это то, что нужно для моей презентации. Итак</a:t>
            </a:r>
            <a:r>
              <a:rPr lang="en-US" sz="2400" dirty="0" smtClean="0"/>
              <a:t>,</a:t>
            </a:r>
            <a:r>
              <a:rPr lang="ru-RU" sz="2400" dirty="0" smtClean="0"/>
              <a:t> первые письменные упоминания о шаровых молниях можно найти в летописях 106 г. до н. э . «Над Римом летели огромные огненные птицы, несущие в клювах раскалённые угли, </a:t>
            </a:r>
            <a:r>
              <a:rPr lang="ru-RU" sz="2400" dirty="0" smtClean="0"/>
              <a:t>которые, </a:t>
            </a:r>
            <a:r>
              <a:rPr lang="ru-RU" sz="2400" dirty="0" smtClean="0"/>
              <a:t>падая </a:t>
            </a:r>
            <a:r>
              <a:rPr lang="ru-RU" sz="2400" dirty="0" smtClean="0"/>
              <a:t>вниз, </a:t>
            </a:r>
            <a:r>
              <a:rPr lang="ru-RU" sz="2400" dirty="0" smtClean="0"/>
              <a:t>сжигали дома. Город полыхал…»</a:t>
            </a:r>
            <a:r>
              <a:rPr lang="en-US" sz="2400" dirty="0" smtClean="0"/>
              <a:t> </a:t>
            </a:r>
            <a:r>
              <a:rPr lang="ru-RU" sz="2400" dirty="0" smtClean="0"/>
              <a:t>До сих пор </a:t>
            </a:r>
            <a:r>
              <a:rPr lang="ru-RU" sz="2400" dirty="0" smtClean="0"/>
              <a:t>мало </a:t>
            </a:r>
            <a:r>
              <a:rPr lang="ru-RU" sz="2400" dirty="0" smtClean="0"/>
              <a:t>что известно о шаровой молнии. Я восхитился загадочностью этого природного явления, и мне захотелось изучить его подробнее.</a:t>
            </a:r>
          </a:p>
        </p:txBody>
      </p:sp>
    </p:spTree>
    <p:extLst>
      <p:ext uri="{BB962C8B-B14F-4D97-AF65-F5344CB8AC3E}">
        <p14:creationId xmlns:p14="http://schemas.microsoft.com/office/powerpoint/2010/main" val="22404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проекта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своей презентации я хотел бы раскрыть тайны  и узнать что-то новое о шаровой молнии. Я хотел также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чтобы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люди,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которые ничего не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знают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ней,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удивились и прочитали что-то новое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шаровой молнии сами.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Этот удивительный шар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083" y="1732449"/>
            <a:ext cx="10353762" cy="405875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Итак начнём мы с размеров, форм, цветов и температур. Что касается размеров шаровой молнии</a:t>
            </a:r>
            <a:r>
              <a:rPr lang="en-US" sz="2400" dirty="0" smtClean="0">
                <a:solidFill>
                  <a:srgbClr val="FFC000"/>
                </a:solidFill>
              </a:rPr>
              <a:t>,</a:t>
            </a:r>
            <a:r>
              <a:rPr lang="ru-RU" sz="2400" dirty="0" smtClean="0">
                <a:solidFill>
                  <a:srgbClr val="FFC000"/>
                </a:solidFill>
              </a:rPr>
              <a:t> то он обычно колеблется от 10 до 20 см. 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Шаровая молния представляет собой плазменный </a:t>
            </a:r>
            <a:r>
              <a:rPr lang="ru-RU" sz="2400" dirty="0" smtClean="0">
                <a:solidFill>
                  <a:srgbClr val="FFC000"/>
                </a:solidFill>
              </a:rPr>
              <a:t>шар, </a:t>
            </a:r>
            <a:r>
              <a:rPr lang="ru-RU" sz="2400" dirty="0" smtClean="0">
                <a:solidFill>
                  <a:srgbClr val="FFC000"/>
                </a:solidFill>
              </a:rPr>
              <a:t>плывущий по воздуху (однако нередко встречаются формы гриба, капли и груши). Сама она голубого, оранжевого и белого тонов (хотя можно увидеть и другие цвета, вплоть до черного). 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Что касается температуры плазменного шара, то она до сих пор не определена: хотя по подсчётам учёных она должна составлять от 100 до 1000 градусов Цельсия, находящиеся возле огненного шара люди жара от него не почувствовали.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23" y="618744"/>
            <a:ext cx="10353762" cy="9704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15458"/>
            <a:ext cx="10353762" cy="405875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ru-RU" sz="2200" b="1" dirty="0" smtClean="0">
                <a:solidFill>
                  <a:srgbClr val="981B06"/>
                </a:solidFill>
              </a:rPr>
              <a:t>Моё исследование заключается в том, что я прочитал литературу и понял как проводили исследования учёные</a:t>
            </a:r>
            <a:r>
              <a:rPr lang="ru-RU" sz="2200" b="1" dirty="0">
                <a:solidFill>
                  <a:srgbClr val="981B06"/>
                </a:solidFill>
              </a:rPr>
              <a:t>. В первой половине XIX века французский физик, астроном и естествоиспытатель Франсуа Араго, возможно первым в истории цивилизации, произвёл сбор и систематизировал все известные на то время свидетельства появления шаровой молнии. В его книге было описано 30 случаев наблюдения шаровых молний. В конце 1940-х годов над объяснением шаровой молнии работал Пётр Леонидович </a:t>
            </a:r>
            <a:r>
              <a:rPr lang="ru-RU" sz="2200" b="1" dirty="0" smtClean="0">
                <a:solidFill>
                  <a:srgbClr val="981B06"/>
                </a:solidFill>
              </a:rPr>
              <a:t>Капица. </a:t>
            </a:r>
            <a:r>
              <a:rPr lang="ru-RU" sz="2200" b="1" dirty="0">
                <a:solidFill>
                  <a:srgbClr val="981B06"/>
                </a:solidFill>
              </a:rPr>
              <a:t>И. П. </a:t>
            </a:r>
            <a:r>
              <a:rPr lang="ru-RU" sz="2200" b="1" dirty="0" smtClean="0">
                <a:solidFill>
                  <a:srgbClr val="981B06"/>
                </a:solidFill>
              </a:rPr>
              <a:t>Стаханов </a:t>
            </a:r>
            <a:r>
              <a:rPr lang="ru-RU" sz="2200" b="1" dirty="0">
                <a:solidFill>
                  <a:srgbClr val="981B06"/>
                </a:solidFill>
              </a:rPr>
              <a:t>вместе с С. Л. Лопатниковым в журнале «Знание — сила» в 1970-х годах </a:t>
            </a:r>
            <a:r>
              <a:rPr lang="ru-RU" sz="2200" b="1" dirty="0" smtClean="0">
                <a:solidFill>
                  <a:srgbClr val="981B06"/>
                </a:solidFill>
              </a:rPr>
              <a:t>опубликовали статью </a:t>
            </a:r>
            <a:r>
              <a:rPr lang="ru-RU" sz="2200" b="1" dirty="0">
                <a:solidFill>
                  <a:srgbClr val="981B06"/>
                </a:solidFill>
              </a:rPr>
              <a:t>о шаровых молниях. В конце этой статьи он приложил анкету и попросил очевидцев прислать ему свои подробные воспоминания этого явления. В результате он накопил обширную статистику — более тысячи случаев, что позволило ему обобщить некоторые свойства шаровой молнии и предложить свою теоретическую модель шаровой молнии. </a:t>
            </a:r>
            <a:endParaRPr lang="en-US" sz="2200" b="1" dirty="0" smtClean="0">
              <a:solidFill>
                <a:srgbClr val="981B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 время шаровая молния не очень актуальна. Мало </a:t>
            </a:r>
            <a:r>
              <a:rPr lang="ru-RU" dirty="0" smtClean="0"/>
              <a:t>кто, </a:t>
            </a:r>
            <a:r>
              <a:rPr lang="ru-RU" dirty="0" smtClean="0"/>
              <a:t>кроме учёных </a:t>
            </a:r>
            <a:r>
              <a:rPr lang="ru-RU" dirty="0" smtClean="0"/>
              <a:t>,интересуется </a:t>
            </a:r>
            <a:r>
              <a:rPr lang="ru-RU" dirty="0" smtClean="0"/>
              <a:t>этим загадочным природным явлением. Но есть </a:t>
            </a:r>
            <a:r>
              <a:rPr lang="ru-RU" dirty="0" smtClean="0"/>
              <a:t>люди, </a:t>
            </a:r>
            <a:r>
              <a:rPr lang="ru-RU" dirty="0" smtClean="0"/>
              <a:t>которые восхищаются красотой и необычностью шаровой молнии. И только эти люди могут восстановить популяцию любителей шаровых молний.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Гипотезы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Ш</a:t>
            </a:r>
            <a:r>
              <a:rPr lang="ru-RU" dirty="0" smtClean="0">
                <a:solidFill>
                  <a:srgbClr val="FFC000"/>
                </a:solidFill>
              </a:rPr>
              <a:t>аровая молния имеет </a:t>
            </a:r>
            <a:r>
              <a:rPr lang="ru-RU" dirty="0">
                <a:solidFill>
                  <a:srgbClr val="FFC000"/>
                </a:solidFill>
              </a:rPr>
              <a:t>большой разброс величин энергий (разрушены, например, кирпичная дымовая труба, угол кирпичного дома; образовано углубление в асфальте; </a:t>
            </a:r>
            <a:r>
              <a:rPr lang="ru-RU" dirty="0" smtClean="0">
                <a:solidFill>
                  <a:srgbClr val="FFC000"/>
                </a:solidFill>
              </a:rPr>
              <a:t>нагрета вода в ведре и т.д.)</a:t>
            </a:r>
          </a:p>
          <a:p>
            <a:r>
              <a:rPr lang="ru-RU" dirty="0">
                <a:solidFill>
                  <a:srgbClr val="FFC000"/>
                </a:solidFill>
              </a:rPr>
              <a:t>Ш</a:t>
            </a:r>
            <a:r>
              <a:rPr lang="ru-RU" dirty="0" smtClean="0">
                <a:solidFill>
                  <a:srgbClr val="FFC000"/>
                </a:solidFill>
              </a:rPr>
              <a:t>аровая молния способна </a:t>
            </a:r>
            <a:r>
              <a:rPr lang="ru-RU" dirty="0">
                <a:solidFill>
                  <a:srgbClr val="FFC000"/>
                </a:solidFill>
              </a:rPr>
              <a:t>иметь большой величины электрический заряд, какой не может нести обычное тело такого же объема и массы. (Его силы достаточно, чтобы убить человека, животное, расплавить провода в радиоприемнике или в телефоне, как при коротком замыкании большого тока).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имеет аномально большое время жизни, колеблющееся от 1 сек до 2 мин. У обычной плазмы оно составляет примерно </a:t>
            </a:r>
            <a:r>
              <a:rPr lang="ru-RU" dirty="0" smtClean="0">
                <a:solidFill>
                  <a:srgbClr val="FFC000"/>
                </a:solidFill>
              </a:rPr>
              <a:t>10 сек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!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EA5026"/>
              </a:solidFill>
            </a:endParaRPr>
          </a:p>
          <a:p>
            <a:endParaRPr lang="ru-RU" dirty="0">
              <a:solidFill>
                <a:srgbClr val="EA5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Учёные долго занимались шаровой молнией, но к общему мнению так и не пришли. Теперь шаровой молнией занимаются немногие учёные, а современный мир продолжает </a:t>
            </a:r>
            <a:r>
              <a:rPr lang="ru-RU" dirty="0" smtClean="0"/>
              <a:t>меняться, </a:t>
            </a:r>
            <a:r>
              <a:rPr lang="ru-RU" dirty="0" smtClean="0"/>
              <a:t>не обращая внимания на скромные природные явления.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11884</TotalTime>
  <Words>565</Words>
  <Application>Microsoft Office PowerPoint</Application>
  <PresentationFormat>Широкоэкранный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Calisto MT</vt:lpstr>
      <vt:lpstr>Trebuchet MS</vt:lpstr>
      <vt:lpstr>Wingdings 2</vt:lpstr>
      <vt:lpstr>Грифель</vt:lpstr>
      <vt:lpstr>Проект</vt:lpstr>
      <vt:lpstr>Содержание</vt:lpstr>
      <vt:lpstr>Введение</vt:lpstr>
      <vt:lpstr>Цель проекта</vt:lpstr>
      <vt:lpstr>Этот удивительный шар </vt:lpstr>
      <vt:lpstr>Исследования</vt:lpstr>
      <vt:lpstr>Актуальность</vt:lpstr>
      <vt:lpstr>Гипотезы</vt:lpstr>
      <vt:lpstr>Вывод</vt:lpstr>
      <vt:lpstr>Литература и источники информации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Максим</dc:creator>
  <cp:lastModifiedBy>Максим</cp:lastModifiedBy>
  <cp:revision>47</cp:revision>
  <dcterms:created xsi:type="dcterms:W3CDTF">2018-03-09T15:40:48Z</dcterms:created>
  <dcterms:modified xsi:type="dcterms:W3CDTF">2018-04-11T19:11:57Z</dcterms:modified>
</cp:coreProperties>
</file>