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4" r:id="rId4"/>
    <p:sldId id="258" r:id="rId5"/>
    <p:sldId id="260" r:id="rId6"/>
    <p:sldId id="270" r:id="rId7"/>
    <p:sldId id="271" r:id="rId8"/>
    <p:sldId id="272" r:id="rId9"/>
    <p:sldId id="261" r:id="rId10"/>
    <p:sldId id="273" r:id="rId11"/>
    <p:sldId id="274" r:id="rId12"/>
    <p:sldId id="275" r:id="rId13"/>
    <p:sldId id="262" r:id="rId14"/>
    <p:sldId id="276" r:id="rId15"/>
    <p:sldId id="277" r:id="rId16"/>
    <p:sldId id="278" r:id="rId17"/>
    <p:sldId id="266" r:id="rId18"/>
    <p:sldId id="279" r:id="rId19"/>
    <p:sldId id="280" r:id="rId20"/>
    <p:sldId id="281" r:id="rId21"/>
    <p:sldId id="267" r:id="rId22"/>
    <p:sldId id="282" r:id="rId23"/>
    <p:sldId id="283" r:id="rId24"/>
    <p:sldId id="284" r:id="rId25"/>
    <p:sldId id="268" r:id="rId26"/>
    <p:sldId id="285" r:id="rId27"/>
    <p:sldId id="286" r:id="rId28"/>
    <p:sldId id="287" r:id="rId29"/>
    <p:sldId id="269" r:id="rId30"/>
    <p:sldId id="288" r:id="rId31"/>
    <p:sldId id="289" r:id="rId32"/>
    <p:sldId id="290" r:id="rId33"/>
    <p:sldId id="263" r:id="rId34"/>
    <p:sldId id="264" r:id="rId35"/>
    <p:sldId id="291" r:id="rId36"/>
    <p:sldId id="292" r:id="rId37"/>
    <p:sldId id="293" r:id="rId38"/>
    <p:sldId id="265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abyshev@bk.ru" initials="j" lastIdx="1" clrIdx="0">
    <p:extLst>
      <p:ext uri="{19B8F6BF-5375-455C-9EA6-DF929625EA0E}">
        <p15:presenceInfo xmlns:p15="http://schemas.microsoft.com/office/powerpoint/2012/main" userId="2d8e0e174d5203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098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6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03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1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2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1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702B1-6E8E-4342-9A47-2F6AEDA03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Что я знаю о </a:t>
            </a:r>
            <a:br>
              <a:rPr lang="ru-RU" b="1" i="1" u="sng" dirty="0" smtClean="0"/>
            </a:br>
            <a:r>
              <a:rPr lang="ru-RU" b="1" i="1" u="sng" dirty="0" smtClean="0"/>
              <a:t>Странах Европы</a:t>
            </a:r>
            <a:endParaRPr lang="ru-RU" b="1" i="1" u="sng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114A58-914C-7747-B695-A8EBC9271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4459">
            <a:off x="2058639" y="3770866"/>
            <a:ext cx="8768497" cy="1852750"/>
          </a:xfrm>
        </p:spPr>
        <p:txBody>
          <a:bodyPr/>
          <a:lstStyle/>
          <a:p>
            <a:r>
              <a:rPr lang="ru-RU" u="sng"/>
              <a:t>Подготовил ученик 4 в класса школы 34</a:t>
            </a:r>
          </a:p>
          <a:p>
            <a:endParaRPr lang="ru-RU" u="sng"/>
          </a:p>
          <a:p>
            <a:r>
              <a:rPr lang="ru-RU" u="sng"/>
              <a:t>Кабышев ян</a:t>
            </a:r>
          </a:p>
        </p:txBody>
      </p:sp>
    </p:spTree>
    <p:extLst>
      <p:ext uri="{BB962C8B-B14F-4D97-AF65-F5344CB8AC3E}">
        <p14:creationId xmlns:p14="http://schemas.microsoft.com/office/powerpoint/2010/main" val="109651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8514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8514" cy="56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654971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06FCAF-CACF-9144-A348-472BEFBA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/>
          <a:lstStyle/>
          <a:p>
            <a:r>
              <a:rPr lang="ru-RU" dirty="0"/>
              <a:t>Швейцария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1C053CA-820F-A54D-A853-8F00443C25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39"/>
            <a:ext cx="5773738" cy="445888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D4E3E2-A5F4-1C4E-AF0F-42EC91FBB7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50428" y="722710"/>
            <a:ext cx="5354386" cy="4894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Швейцария-это </a:t>
            </a:r>
            <a:r>
              <a:rPr lang="ru-RU" sz="2400" dirty="0"/>
              <a:t>страна в центральной </a:t>
            </a:r>
            <a:r>
              <a:rPr lang="ru-RU" sz="2400" dirty="0" smtClean="0"/>
              <a:t>Европе. Граничит она с </a:t>
            </a:r>
            <a:r>
              <a:rPr lang="ru-RU" sz="2400" dirty="0" err="1" smtClean="0"/>
              <a:t>германией</a:t>
            </a:r>
            <a:r>
              <a:rPr lang="ru-RU" sz="2400" dirty="0" smtClean="0"/>
              <a:t>, </a:t>
            </a:r>
            <a:r>
              <a:rPr lang="ru-RU" sz="2400" dirty="0" err="1" smtClean="0"/>
              <a:t>италией</a:t>
            </a:r>
            <a:r>
              <a:rPr lang="ru-RU" sz="2400" dirty="0" smtClean="0"/>
              <a:t>, </a:t>
            </a:r>
            <a:r>
              <a:rPr lang="ru-RU" sz="2400" dirty="0" err="1" smtClean="0"/>
              <a:t>францией</a:t>
            </a:r>
            <a:r>
              <a:rPr lang="ru-RU" sz="2400" dirty="0" smtClean="0"/>
              <a:t>, </a:t>
            </a:r>
            <a:r>
              <a:rPr lang="ru-RU" sz="2400" dirty="0" err="1" smtClean="0"/>
              <a:t>австрией</a:t>
            </a:r>
            <a:r>
              <a:rPr lang="ru-RU" sz="2400" dirty="0" smtClean="0"/>
              <a:t> и </a:t>
            </a:r>
            <a:r>
              <a:rPr lang="ru-RU" sz="2400" dirty="0" err="1" smtClean="0"/>
              <a:t>лихтенштейном</a:t>
            </a:r>
            <a:r>
              <a:rPr lang="ru-RU" sz="2400" dirty="0" smtClean="0"/>
              <a:t>. Столица </a:t>
            </a:r>
            <a:r>
              <a:rPr lang="ru-RU" sz="2400" dirty="0" err="1" smtClean="0"/>
              <a:t>швейцарии-берн</a:t>
            </a:r>
            <a:r>
              <a:rPr lang="ru-RU" sz="2400" dirty="0" smtClean="0"/>
              <a:t>. Архитектура в этой стране смешанная, где-то стоят средневековые замки, а где-то современные </a:t>
            </a:r>
            <a:r>
              <a:rPr lang="ru-RU" sz="2400" dirty="0" err="1" smtClean="0"/>
              <a:t>пентхаусы</a:t>
            </a:r>
            <a:r>
              <a:rPr lang="ru-RU" sz="2400" dirty="0" smtClean="0"/>
              <a:t>. Правление в </a:t>
            </a:r>
            <a:r>
              <a:rPr lang="ru-RU" sz="2400" dirty="0" err="1" smtClean="0"/>
              <a:t>швейцарии</a:t>
            </a:r>
            <a:r>
              <a:rPr lang="ru-RU" sz="2400" dirty="0" smtClean="0"/>
              <a:t> федеративное парламентское, у них канцлер, на данный момент это </a:t>
            </a:r>
            <a:r>
              <a:rPr lang="ru-RU" sz="2400" dirty="0" err="1" smtClean="0"/>
              <a:t>вальтер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турнхер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193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8400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54971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-1"/>
            <a:ext cx="11146972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884BF7-4AEF-B941-9C42-8B36E710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/>
          <a:lstStyle/>
          <a:p>
            <a:r>
              <a:rPr lang="ru-RU" dirty="0"/>
              <a:t>Германия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EB559E8-7355-7E4F-BCBF-E0182F720A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40"/>
            <a:ext cx="5672483" cy="4458889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B4EAAB-258E-274E-B6B8-DF27192C8C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2483" y="1158140"/>
            <a:ext cx="5561906" cy="43302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Германия-это </a:t>
            </a:r>
            <a:r>
              <a:rPr lang="ru-RU" sz="2400" dirty="0"/>
              <a:t>Страна в центральной </a:t>
            </a:r>
            <a:r>
              <a:rPr lang="ru-RU" sz="2400" dirty="0" smtClean="0"/>
              <a:t>Европе, столицей которой является берлин. Архитектура там смешанная, строения интересные, резные, как будто замки, и, в то же время, построены в современном стиле. Правление в германии федеративное парламентское. Сейчас в данной стране канцлер-ангела </a:t>
            </a:r>
            <a:r>
              <a:rPr lang="ru-RU" sz="2400" dirty="0" err="1" smtClean="0"/>
              <a:t>меркель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146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1601"/>
            <a:ext cx="11567886" cy="57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98682" cy="57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009A51-24A9-F04A-ACA4-04CE0C78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Содержание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2AD987-08D0-A048-9887-6A1728700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введение</a:t>
            </a:r>
            <a:endParaRPr lang="ru-RU" sz="4800" dirty="0"/>
          </a:p>
          <a:p>
            <a:r>
              <a:rPr lang="ru-RU" sz="4800" dirty="0"/>
              <a:t>Цель</a:t>
            </a:r>
          </a:p>
          <a:p>
            <a:r>
              <a:rPr lang="ru-RU" sz="4800" dirty="0"/>
              <a:t>Основная часть </a:t>
            </a:r>
          </a:p>
          <a:p>
            <a:r>
              <a:rPr lang="ru-RU" sz="4800" dirty="0"/>
              <a:t>Проверка знаний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2182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40457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97C71D-2D81-4841-AA5D-D1B7DB9A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6" y="145056"/>
            <a:ext cx="10396882" cy="1158140"/>
          </a:xfrm>
        </p:spPr>
        <p:txBody>
          <a:bodyPr/>
          <a:lstStyle/>
          <a:p>
            <a:r>
              <a:rPr lang="ru-RU" dirty="0"/>
              <a:t>Дания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F9770BB9-9EE3-834B-9A3C-152124315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" y="1190171"/>
            <a:ext cx="5904297" cy="44105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E110A9-CDD1-944B-A72F-8E7AEE0AAB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0316" y="1190171"/>
            <a:ext cx="5397569" cy="5020161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Дания-небольшая страна на севере </a:t>
            </a:r>
            <a:r>
              <a:rPr lang="ru-RU" sz="3800" dirty="0" err="1" smtClean="0"/>
              <a:t>европы</a:t>
            </a:r>
            <a:r>
              <a:rPr lang="ru-RU" sz="3800" dirty="0" smtClean="0"/>
              <a:t>. Там очень распространены разноцветные дома, которые предают жителям городов страны хорошее настроение. В </a:t>
            </a:r>
            <a:r>
              <a:rPr lang="ru-RU" sz="3800" dirty="0" err="1" smtClean="0"/>
              <a:t>дании</a:t>
            </a:r>
            <a:r>
              <a:rPr lang="ru-RU" sz="3800" dirty="0" smtClean="0"/>
              <a:t> много рек и заливов, по которым ходят туристические теплоходы. В данной стране конституционная монархия, в наше время королева </a:t>
            </a:r>
            <a:r>
              <a:rPr lang="ru-RU" sz="3800" dirty="0" err="1" smtClean="0"/>
              <a:t>дании-маргрете</a:t>
            </a:r>
            <a:r>
              <a:rPr lang="ru-RU" sz="3800" dirty="0" smtClean="0"/>
              <a:t> 2. столица-</a:t>
            </a:r>
            <a:r>
              <a:rPr lang="ru-RU" sz="3800" dirty="0" err="1" smtClean="0"/>
              <a:t>копенгаген</a:t>
            </a:r>
            <a:endParaRPr lang="ru-RU" sz="3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4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40457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54971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6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0"/>
            <a:ext cx="11205028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57E8-806E-FA45-ADE6-B4B66543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8" y="134257"/>
            <a:ext cx="10396882" cy="1158140"/>
          </a:xfrm>
        </p:spPr>
        <p:txBody>
          <a:bodyPr/>
          <a:lstStyle/>
          <a:p>
            <a:r>
              <a:rPr lang="ru-RU"/>
              <a:t>Норвегия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14379B2E-A33A-3947-B936-3C1B340FFF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" y="1074057"/>
            <a:ext cx="5585649" cy="449942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B32BAD-262F-F248-8AF5-80CF9B3FC7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7497" y="1074057"/>
            <a:ext cx="5403012" cy="43005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Норвегия-это страна, находящаяся на севере </a:t>
            </a:r>
            <a:r>
              <a:rPr lang="ru-RU" sz="2400" dirty="0" err="1" smtClean="0"/>
              <a:t>европы</a:t>
            </a:r>
            <a:r>
              <a:rPr lang="ru-RU" sz="2400" dirty="0" smtClean="0"/>
              <a:t>, с очень красивыми горами и горнолыжными курортами. В этой стране построены маленькие, красивые домики. В </a:t>
            </a:r>
            <a:r>
              <a:rPr lang="ru-RU" sz="2400" dirty="0" err="1" smtClean="0"/>
              <a:t>норвегии</a:t>
            </a:r>
            <a:r>
              <a:rPr lang="ru-RU" sz="2400" dirty="0" smtClean="0"/>
              <a:t> конституционная монархия, король данной страны-</a:t>
            </a:r>
            <a:r>
              <a:rPr lang="ru-RU" sz="2400" dirty="0" err="1" smtClean="0"/>
              <a:t>харальд</a:t>
            </a:r>
            <a:r>
              <a:rPr lang="ru-RU" sz="2400" dirty="0" smtClean="0"/>
              <a:t> 5. столица </a:t>
            </a:r>
            <a:r>
              <a:rPr lang="ru-RU" sz="2400" dirty="0" err="1" smtClean="0"/>
              <a:t>норвегии-осло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49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0"/>
            <a:ext cx="11176000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11429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0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0"/>
            <a:ext cx="11306629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8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3382D-2BC8-ED4A-BA5A-BF6B3534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/>
          <a:lstStyle/>
          <a:p>
            <a:r>
              <a:rPr lang="ru-RU" dirty="0"/>
              <a:t>Бельгия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A9F502D-0B94-104A-BF4F-6457DF6E00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971"/>
            <a:ext cx="5935914" cy="464457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927B68-F76B-C142-B78D-D295FB4317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5914" y="986971"/>
            <a:ext cx="5762600" cy="45236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Бельгия-это страна северо-западной </a:t>
            </a:r>
            <a:r>
              <a:rPr lang="ru-RU" sz="2400" dirty="0" err="1" smtClean="0"/>
              <a:t>европы</a:t>
            </a:r>
            <a:r>
              <a:rPr lang="ru-RU" sz="2400" dirty="0" smtClean="0"/>
              <a:t>. Там очень красивая и необычная, современная архитектура, с ноткой средневековья. В </a:t>
            </a:r>
            <a:r>
              <a:rPr lang="ru-RU" sz="2400" dirty="0" err="1" smtClean="0"/>
              <a:t>бельгии</a:t>
            </a:r>
            <a:r>
              <a:rPr lang="ru-RU" sz="2400" dirty="0" smtClean="0"/>
              <a:t> конституционная монархия, сейчас там король-</a:t>
            </a:r>
            <a:r>
              <a:rPr lang="ru-RU" sz="2400" dirty="0" err="1" smtClean="0"/>
              <a:t>филипп</a:t>
            </a:r>
            <a:r>
              <a:rPr lang="ru-RU" sz="2400" dirty="0" smtClean="0"/>
              <a:t>. Столица </a:t>
            </a:r>
            <a:r>
              <a:rPr lang="ru-RU" sz="2400" dirty="0" err="1" smtClean="0"/>
              <a:t>бельгии-брюссель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074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457" y="1627967"/>
            <a:ext cx="10394707" cy="33111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 как я давно увлекаюсь странами </a:t>
            </a:r>
            <a:r>
              <a:rPr lang="ru-RU" sz="2400" dirty="0" err="1" smtClean="0"/>
              <a:t>европы</a:t>
            </a:r>
            <a:r>
              <a:rPr lang="ru-RU" sz="2400" dirty="0" smtClean="0"/>
              <a:t>, а их всего 65 , и многие являются </a:t>
            </a:r>
            <a:r>
              <a:rPr lang="ru-RU" sz="2400" dirty="0"/>
              <a:t>влиятельными участниками мирового </a:t>
            </a:r>
            <a:r>
              <a:rPr lang="ru-RU" sz="2400" dirty="0" smtClean="0"/>
              <a:t>сообщества. </a:t>
            </a:r>
            <a:r>
              <a:rPr lang="ru-RU" sz="2400" dirty="0"/>
              <a:t> </a:t>
            </a:r>
            <a:r>
              <a:rPr lang="ru-RU" sz="2400" dirty="0" smtClean="0"/>
              <a:t>У меня есть любимые страны, о которых я стараюсь узнать как можно больше для того, чтобы в дальнейшем использовать свои знания в будущей профессии.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8180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0"/>
            <a:ext cx="11263086" cy="57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59657"/>
            <a:ext cx="11509829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63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84000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01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D5CEE-84A1-C747-8CE9-5088B482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8" y="38100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953738D2-0A73-C949-8FFC-5ADF133E70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" y="1045029"/>
            <a:ext cx="5198441" cy="4470399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7B184C5-098B-814D-A362-2E4F44F76E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045030"/>
            <a:ext cx="5086538" cy="432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Итак, подводя итоги моей работы, я выяснил, что в </a:t>
            </a:r>
            <a:r>
              <a:rPr lang="ru-RU" sz="2400" dirty="0" err="1" smtClean="0"/>
              <a:t>европе</a:t>
            </a:r>
            <a:r>
              <a:rPr lang="ru-RU" sz="2400" dirty="0" smtClean="0"/>
              <a:t> 65 стран. 50 из них- независимые, 9 зависимых стран, 6 непризнанных республик. А также есть 14 островных государств, 19 </a:t>
            </a:r>
            <a:r>
              <a:rPr lang="ru-RU" sz="2400" dirty="0" err="1" smtClean="0"/>
              <a:t>внутреконтинентальные</a:t>
            </a:r>
            <a:r>
              <a:rPr lang="ru-RU" sz="2400" dirty="0" smtClean="0"/>
              <a:t>, которые граничат с одной страной, 32 страны имеют широкий выход в моря и океаны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15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4D7B0-A962-364B-BDDD-95FFCD1E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На сколько хорошо я знаю страны европы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919B9F-DB8E-5245-ABDF-1CD33A2AB6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Так как я уже давно увлекаюсь странами </a:t>
            </a:r>
            <a:r>
              <a:rPr lang="ru-RU" sz="3200" dirty="0" err="1" smtClean="0"/>
              <a:t>европы</a:t>
            </a:r>
            <a:r>
              <a:rPr lang="ru-RU" sz="3200" dirty="0" smtClean="0"/>
              <a:t> и географией в целом, хочу предоставить вам возможность проверить мои знания. Сейчас я раздам вам листочки с названиями стран и их столицами, а вы можете спросить меня любую страну, я вам скажу столицу, либо наоборот, вы мне столицу, а я страну.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3790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283200" cy="5588000"/>
          </a:xfrm>
        </p:spPr>
        <p:txBody>
          <a:bodyPr/>
          <a:lstStyle/>
          <a:p>
            <a:r>
              <a:rPr lang="ru-RU" dirty="0" smtClean="0"/>
              <a:t>Испания - </a:t>
            </a:r>
            <a:r>
              <a:rPr lang="ru-RU" dirty="0" err="1" smtClean="0"/>
              <a:t>мадрид</a:t>
            </a:r>
            <a:endParaRPr lang="ru-RU" dirty="0" smtClean="0"/>
          </a:p>
          <a:p>
            <a:r>
              <a:rPr lang="ru-RU" dirty="0" smtClean="0"/>
              <a:t>Португалия – </a:t>
            </a:r>
            <a:r>
              <a:rPr lang="ru-RU" dirty="0" err="1" smtClean="0"/>
              <a:t>лиссабон</a:t>
            </a:r>
            <a:endParaRPr lang="ru-RU" dirty="0" smtClean="0"/>
          </a:p>
          <a:p>
            <a:r>
              <a:rPr lang="ru-RU" dirty="0" smtClean="0"/>
              <a:t>Франция – </a:t>
            </a:r>
            <a:r>
              <a:rPr lang="ru-RU" dirty="0" err="1" smtClean="0"/>
              <a:t>париж</a:t>
            </a:r>
            <a:endParaRPr lang="ru-RU" dirty="0" smtClean="0"/>
          </a:p>
          <a:p>
            <a:r>
              <a:rPr lang="ru-RU" dirty="0" smtClean="0"/>
              <a:t>Бельгия – </a:t>
            </a:r>
            <a:r>
              <a:rPr lang="ru-RU" dirty="0" err="1" smtClean="0"/>
              <a:t>брюссель</a:t>
            </a:r>
            <a:endParaRPr lang="ru-RU" dirty="0" smtClean="0"/>
          </a:p>
          <a:p>
            <a:r>
              <a:rPr lang="ru-RU" dirty="0" smtClean="0"/>
              <a:t>Нидерланды – </a:t>
            </a:r>
            <a:r>
              <a:rPr lang="ru-RU" dirty="0" err="1" smtClean="0"/>
              <a:t>амстердам</a:t>
            </a:r>
            <a:endParaRPr lang="ru-RU" dirty="0" smtClean="0"/>
          </a:p>
          <a:p>
            <a:r>
              <a:rPr lang="ru-RU" dirty="0" smtClean="0"/>
              <a:t>Люксембург – </a:t>
            </a:r>
            <a:r>
              <a:rPr lang="ru-RU" dirty="0" err="1" smtClean="0"/>
              <a:t>люксембург</a:t>
            </a:r>
            <a:r>
              <a:rPr lang="ru-RU" dirty="0" smtClean="0"/>
              <a:t> (страна город)</a:t>
            </a:r>
          </a:p>
          <a:p>
            <a:r>
              <a:rPr lang="ru-RU" dirty="0" smtClean="0"/>
              <a:t>Германия – берлин</a:t>
            </a:r>
          </a:p>
          <a:p>
            <a:r>
              <a:rPr lang="ru-RU" dirty="0" smtClean="0"/>
              <a:t>Дания – </a:t>
            </a:r>
            <a:r>
              <a:rPr lang="ru-RU" dirty="0" err="1" smtClean="0"/>
              <a:t>копенгаген</a:t>
            </a:r>
            <a:endParaRPr lang="ru-RU" dirty="0" smtClean="0"/>
          </a:p>
          <a:p>
            <a:r>
              <a:rPr lang="ru-RU" dirty="0" smtClean="0"/>
              <a:t>Норвегия – </a:t>
            </a:r>
            <a:r>
              <a:rPr lang="ru-RU" dirty="0" err="1" smtClean="0"/>
              <a:t>осло</a:t>
            </a:r>
            <a:endParaRPr lang="ru-RU" dirty="0" smtClean="0"/>
          </a:p>
          <a:p>
            <a:r>
              <a:rPr lang="ru-RU" dirty="0" smtClean="0"/>
              <a:t>Швеция – </a:t>
            </a:r>
            <a:r>
              <a:rPr lang="ru-RU" dirty="0" err="1" smtClean="0"/>
              <a:t>стокгольм</a:t>
            </a:r>
            <a:endParaRPr lang="ru-RU" dirty="0" smtClean="0"/>
          </a:p>
          <a:p>
            <a:r>
              <a:rPr lang="ru-RU" dirty="0" smtClean="0"/>
              <a:t>Финляндия – </a:t>
            </a:r>
            <a:r>
              <a:rPr lang="ru-RU" dirty="0" err="1" smtClean="0"/>
              <a:t>хельсинки</a:t>
            </a: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11373" y="14514"/>
            <a:ext cx="5283200" cy="55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Россия – </a:t>
            </a:r>
            <a:r>
              <a:rPr lang="ru-RU" dirty="0" err="1" smtClean="0"/>
              <a:t>москва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Польша – </a:t>
            </a:r>
            <a:r>
              <a:rPr lang="ru-RU" dirty="0" err="1" smtClean="0"/>
              <a:t>варшава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Украина – </a:t>
            </a:r>
            <a:r>
              <a:rPr lang="ru-RU" dirty="0" err="1" smtClean="0"/>
              <a:t>киев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Белоруссия – </a:t>
            </a:r>
            <a:r>
              <a:rPr lang="ru-RU" dirty="0" err="1" smtClean="0"/>
              <a:t>минск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Латвия </a:t>
            </a:r>
            <a:r>
              <a:rPr lang="ru-RU" dirty="0" smtClean="0"/>
              <a:t>– рига</a:t>
            </a:r>
          </a:p>
          <a:p>
            <a:pPr marL="0" indent="0">
              <a:buNone/>
            </a:pPr>
            <a:r>
              <a:rPr lang="ru-RU" dirty="0" smtClean="0"/>
              <a:t>Литва – </a:t>
            </a:r>
            <a:r>
              <a:rPr lang="ru-RU" dirty="0" err="1" smtClean="0"/>
              <a:t>вильнюс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Эстония </a:t>
            </a:r>
            <a:r>
              <a:rPr lang="ru-RU" dirty="0" smtClean="0"/>
              <a:t>– </a:t>
            </a:r>
            <a:r>
              <a:rPr lang="ru-RU" dirty="0" err="1" smtClean="0"/>
              <a:t>таллин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Молдова – </a:t>
            </a:r>
            <a:r>
              <a:rPr lang="ru-RU" dirty="0" err="1" smtClean="0"/>
              <a:t>кишинев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Румыния – </a:t>
            </a:r>
            <a:r>
              <a:rPr lang="ru-RU" dirty="0" err="1" smtClean="0"/>
              <a:t>бухарест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Венгрия – </a:t>
            </a:r>
            <a:r>
              <a:rPr lang="ru-RU" dirty="0" err="1" smtClean="0"/>
              <a:t>будапешт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Швейцария - </a:t>
            </a:r>
            <a:r>
              <a:rPr lang="ru-RU" dirty="0" err="1" smtClean="0"/>
              <a:t>берн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2091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283200" cy="558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Италия – </a:t>
            </a:r>
            <a:r>
              <a:rPr lang="ru-RU" dirty="0" err="1" smtClean="0"/>
              <a:t>рим</a:t>
            </a:r>
            <a:endParaRPr lang="ru-RU" dirty="0" smtClean="0"/>
          </a:p>
          <a:p>
            <a:r>
              <a:rPr lang="ru-RU" dirty="0" smtClean="0"/>
              <a:t>Чехия – </a:t>
            </a:r>
            <a:r>
              <a:rPr lang="ru-RU" dirty="0" err="1" smtClean="0"/>
              <a:t>прага</a:t>
            </a:r>
            <a:endParaRPr lang="ru-RU" dirty="0" smtClean="0"/>
          </a:p>
          <a:p>
            <a:r>
              <a:rPr lang="ru-RU" dirty="0" smtClean="0"/>
              <a:t>Австрия – вена</a:t>
            </a:r>
          </a:p>
          <a:p>
            <a:r>
              <a:rPr lang="ru-RU" dirty="0" smtClean="0"/>
              <a:t>Словакия – </a:t>
            </a:r>
            <a:r>
              <a:rPr lang="ru-RU" dirty="0" err="1" smtClean="0"/>
              <a:t>братислава</a:t>
            </a:r>
            <a:endParaRPr lang="ru-RU" dirty="0" smtClean="0"/>
          </a:p>
          <a:p>
            <a:r>
              <a:rPr lang="ru-RU" dirty="0" smtClean="0"/>
              <a:t>Словения – </a:t>
            </a:r>
            <a:r>
              <a:rPr lang="ru-RU" dirty="0" err="1" smtClean="0"/>
              <a:t>любляна</a:t>
            </a:r>
            <a:endParaRPr lang="ru-RU" dirty="0" smtClean="0"/>
          </a:p>
          <a:p>
            <a:r>
              <a:rPr lang="ru-RU" dirty="0" smtClean="0"/>
              <a:t>Хорватия – загреб</a:t>
            </a:r>
          </a:p>
          <a:p>
            <a:r>
              <a:rPr lang="ru-RU" dirty="0" smtClean="0"/>
              <a:t>Сербия – </a:t>
            </a:r>
            <a:r>
              <a:rPr lang="ru-RU" dirty="0" err="1" smtClean="0"/>
              <a:t>белград</a:t>
            </a:r>
            <a:endParaRPr lang="ru-RU" dirty="0" smtClean="0"/>
          </a:p>
          <a:p>
            <a:r>
              <a:rPr lang="ru-RU" dirty="0" smtClean="0"/>
              <a:t>Македония (БЮРМ) – СКОПЬЕ</a:t>
            </a:r>
          </a:p>
          <a:p>
            <a:r>
              <a:rPr lang="ru-RU" dirty="0" smtClean="0"/>
              <a:t>АЛБАНИЯ – ТИРАНА</a:t>
            </a:r>
          </a:p>
          <a:p>
            <a:r>
              <a:rPr lang="ru-RU" dirty="0" smtClean="0"/>
              <a:t>АНДОРРА – АНДОРРА-ЛА-ВЕЛЬЯ</a:t>
            </a:r>
          </a:p>
          <a:p>
            <a:r>
              <a:rPr lang="ru-RU" dirty="0" smtClean="0"/>
              <a:t>КОСОВО – ПРИЗРЕН</a:t>
            </a:r>
          </a:p>
          <a:p>
            <a:r>
              <a:rPr lang="ru-RU" dirty="0" smtClean="0"/>
              <a:t>БОЛГАРИЯ - СОФИЯ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11373" y="14514"/>
            <a:ext cx="5283200" cy="558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ЧЕРНОГОРИЯ – ПОДГОРИЦА</a:t>
            </a:r>
          </a:p>
          <a:p>
            <a:pPr marL="0" indent="0">
              <a:buNone/>
            </a:pPr>
            <a:r>
              <a:rPr lang="ru-RU" dirty="0" smtClean="0"/>
              <a:t>БОСНИЯ И ГЕРЦЕГОВИНА – САРАЕВО</a:t>
            </a:r>
          </a:p>
          <a:p>
            <a:pPr marL="0" indent="0">
              <a:buNone/>
            </a:pPr>
            <a:r>
              <a:rPr lang="ru-RU" dirty="0" smtClean="0"/>
              <a:t>ГРЕЦИЯ – АФИНЫ</a:t>
            </a:r>
          </a:p>
          <a:p>
            <a:pPr marL="0" indent="0">
              <a:buNone/>
            </a:pPr>
            <a:r>
              <a:rPr lang="ru-RU" dirty="0" smtClean="0"/>
              <a:t>МОНАКО – МОНТЕ КАРЛО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АНГЛИЯ – ЛОНДОН</a:t>
            </a:r>
          </a:p>
          <a:p>
            <a:pPr marL="0" indent="0">
              <a:buNone/>
            </a:pPr>
            <a:r>
              <a:rPr lang="ru-RU" dirty="0" smtClean="0"/>
              <a:t>ИРЛАНДИЯ – ДУБЛИН</a:t>
            </a:r>
          </a:p>
          <a:p>
            <a:pPr marL="0" indent="0">
              <a:buNone/>
            </a:pPr>
            <a:r>
              <a:rPr lang="ru-RU" dirty="0" smtClean="0"/>
              <a:t>ИСЛАНДИЯ – РЕЙКЬЯВИК</a:t>
            </a:r>
          </a:p>
          <a:p>
            <a:pPr marL="0" indent="0">
              <a:buNone/>
            </a:pPr>
            <a:r>
              <a:rPr lang="ru-RU" dirty="0" smtClean="0"/>
              <a:t>МАЛЬТА – ВАЛЛЕТА</a:t>
            </a:r>
          </a:p>
          <a:p>
            <a:pPr marL="0" indent="0">
              <a:buNone/>
            </a:pPr>
            <a:r>
              <a:rPr lang="ru-RU" dirty="0" smtClean="0"/>
              <a:t>ГИБЛАРТАР – ГИБЛАРТАР</a:t>
            </a:r>
          </a:p>
          <a:p>
            <a:pPr marL="0" indent="0">
              <a:buNone/>
            </a:pPr>
            <a:r>
              <a:rPr lang="ru-RU" dirty="0" smtClean="0"/>
              <a:t>АЗЕРБАЙДЖАН – БАКУ</a:t>
            </a:r>
          </a:p>
          <a:p>
            <a:pPr marL="0" indent="0">
              <a:buNone/>
            </a:pPr>
            <a:r>
              <a:rPr lang="ru-RU" dirty="0" smtClean="0"/>
              <a:t>АРМЕНИЯ - ЕРЕВАН</a:t>
            </a:r>
          </a:p>
        </p:txBody>
      </p:sp>
    </p:spTree>
    <p:extLst>
      <p:ext uri="{BB962C8B-B14F-4D97-AF65-F5344CB8AC3E}">
        <p14:creationId xmlns:p14="http://schemas.microsoft.com/office/powerpoint/2010/main" val="652491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283200" cy="5588000"/>
          </a:xfrm>
        </p:spPr>
        <p:txBody>
          <a:bodyPr>
            <a:normAutofit/>
          </a:bodyPr>
          <a:lstStyle/>
          <a:p>
            <a:r>
              <a:rPr lang="ru-RU" dirty="0" smtClean="0"/>
              <a:t>ГРУЗИЯ – ТБИЛИСИ</a:t>
            </a:r>
          </a:p>
          <a:p>
            <a:r>
              <a:rPr lang="ru-RU" dirty="0" smtClean="0"/>
              <a:t>КАЗАХСТАН – </a:t>
            </a:r>
            <a:r>
              <a:rPr lang="ru-RU" dirty="0" err="1" smtClean="0"/>
              <a:t>нур</a:t>
            </a:r>
            <a:r>
              <a:rPr lang="ru-RU" smtClean="0"/>
              <a:t>-султан</a:t>
            </a:r>
            <a:endParaRPr lang="ru-RU" dirty="0" smtClean="0"/>
          </a:p>
          <a:p>
            <a:r>
              <a:rPr lang="ru-RU" dirty="0" smtClean="0"/>
              <a:t>КИПР – НИКОСИЯ</a:t>
            </a:r>
          </a:p>
          <a:p>
            <a:r>
              <a:rPr lang="ru-RU" dirty="0" smtClean="0"/>
              <a:t>ЛИХТЕНШТЕЙН – ВАДУЦ</a:t>
            </a:r>
          </a:p>
          <a:p>
            <a:r>
              <a:rPr lang="ru-RU" dirty="0" smtClean="0"/>
              <a:t>ТУРЦИЯ – АНКАРА</a:t>
            </a:r>
          </a:p>
          <a:p>
            <a:r>
              <a:rPr lang="ru-RU" dirty="0" smtClean="0"/>
              <a:t>САН-МАРИНО – САН-МАРИНО (СТРАНА-ГОРОД)</a:t>
            </a:r>
          </a:p>
          <a:p>
            <a:r>
              <a:rPr lang="ru-RU" dirty="0" smtClean="0"/>
              <a:t>ВАТИКАН – ВАТИКАН (СТРАНА-ПЛОЩАДЬ)</a:t>
            </a:r>
          </a:p>
          <a:p>
            <a:r>
              <a:rPr lang="ru-RU" dirty="0" smtClean="0"/>
              <a:t>АБХАЗИЯ – СУХУМ</a:t>
            </a:r>
          </a:p>
          <a:p>
            <a:r>
              <a:rPr lang="ru-RU" dirty="0" smtClean="0"/>
              <a:t>ЮЖНАЯ ОСЕТИЯ - ЦХИНВАЛ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64008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3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F01BC00-DD28-664C-990C-DE1EA910B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491"/>
            <a:ext cx="11797393" cy="6694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77704-1CF9-0747-BAD6-C4AAE83E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0" y="685800"/>
            <a:ext cx="12059330" cy="4876120"/>
          </a:xfrm>
        </p:spPr>
        <p:txBody>
          <a:bodyPr/>
          <a:lstStyle/>
          <a:p>
            <a:r>
              <a:rPr lang="ru-RU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72112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3F16A-B2F4-D140-9679-E8F8C47C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Цель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4A5BD4-DEA5-1A40-AB5A-7101FAC611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0189" y="685800"/>
            <a:ext cx="11122467" cy="5759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у</a:t>
            </a:r>
            <a:r>
              <a:rPr lang="ru-RU" sz="3200" dirty="0" err="1" smtClean="0"/>
              <a:t>Знать</a:t>
            </a:r>
            <a:r>
              <a:rPr lang="ru-RU" sz="3200" dirty="0" smtClean="0"/>
              <a:t> страны </a:t>
            </a:r>
            <a:r>
              <a:rPr lang="ru-RU" sz="3200" dirty="0" err="1" smtClean="0"/>
              <a:t>европы</a:t>
            </a:r>
            <a:r>
              <a:rPr lang="ru-RU" sz="3200" dirty="0" smtClean="0"/>
              <a:t> и их столицы, соседние государства, Узнать структуру правления и политическую жизнь, а также узнать как можно больше достопримечательностей стран </a:t>
            </a:r>
            <a:r>
              <a:rPr lang="ru-RU" sz="3200" dirty="0" err="1" smtClean="0"/>
              <a:t>европы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2800" dirty="0" smtClean="0"/>
              <a:t>Сейчас я вам расскажу о своих любимых странах, их всего 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16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62D40-A111-844F-9886-0A13564B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>
            <a:normAutofit/>
          </a:bodyPr>
          <a:lstStyle/>
          <a:p>
            <a:r>
              <a:rPr lang="ru-RU" dirty="0"/>
              <a:t>Чехия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0B503AA-63AC-084E-9C66-58FEC8AC7B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58140"/>
            <a:ext cx="5773738" cy="444437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F923D7-5273-B34A-9269-47FEF57D45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7512" y="1158140"/>
            <a:ext cx="5472315" cy="5185899"/>
          </a:xfrm>
        </p:spPr>
        <p:txBody>
          <a:bodyPr>
            <a:noAutofit/>
          </a:bodyPr>
          <a:lstStyle/>
          <a:p>
            <a:r>
              <a:rPr lang="ru-RU" sz="2400" dirty="0"/>
              <a:t>Чехия Или же Чешская </a:t>
            </a:r>
            <a:r>
              <a:rPr lang="ru-RU" sz="2400" dirty="0" smtClean="0"/>
              <a:t>Республика-это страна в центральной </a:t>
            </a:r>
            <a:r>
              <a:rPr lang="ru-RU" sz="2400" dirty="0" err="1" smtClean="0"/>
              <a:t>европе</a:t>
            </a:r>
            <a:r>
              <a:rPr lang="ru-RU" sz="2400" dirty="0" smtClean="0"/>
              <a:t>. Столица </a:t>
            </a:r>
            <a:r>
              <a:rPr lang="ru-RU" sz="2400" dirty="0" err="1" smtClean="0"/>
              <a:t>чехии-прага</a:t>
            </a:r>
            <a:r>
              <a:rPr lang="ru-RU" sz="2400" dirty="0" smtClean="0"/>
              <a:t>. Данная страна граничит с </a:t>
            </a:r>
            <a:r>
              <a:rPr lang="ru-RU" sz="2400" dirty="0" err="1" smtClean="0"/>
              <a:t>польшей</a:t>
            </a:r>
            <a:r>
              <a:rPr lang="ru-RU" sz="2400" dirty="0" smtClean="0"/>
              <a:t>, </a:t>
            </a:r>
            <a:r>
              <a:rPr lang="ru-RU" sz="2400" dirty="0" err="1" smtClean="0"/>
              <a:t>германией</a:t>
            </a:r>
            <a:r>
              <a:rPr lang="ru-RU" sz="2400" dirty="0" smtClean="0"/>
              <a:t>, </a:t>
            </a:r>
            <a:r>
              <a:rPr lang="ru-RU" sz="2400" dirty="0" err="1" smtClean="0"/>
              <a:t>австрией</a:t>
            </a:r>
            <a:r>
              <a:rPr lang="ru-RU" sz="2400" dirty="0" smtClean="0"/>
              <a:t> и со </a:t>
            </a:r>
            <a:r>
              <a:rPr lang="ru-RU" sz="2400" dirty="0" err="1" smtClean="0"/>
              <a:t>словакией</a:t>
            </a:r>
            <a:r>
              <a:rPr lang="ru-RU" sz="2400" dirty="0" smtClean="0"/>
              <a:t>. В городах</a:t>
            </a:r>
            <a:r>
              <a:rPr lang="ru-RU" sz="2400" dirty="0"/>
              <a:t> </a:t>
            </a:r>
            <a:r>
              <a:rPr lang="ru-RU" sz="2400" dirty="0" err="1" smtClean="0"/>
              <a:t>чехии</a:t>
            </a:r>
            <a:r>
              <a:rPr lang="ru-RU" sz="2400" dirty="0" smtClean="0"/>
              <a:t> очень красивая архитектура, в средневековом стиле. Чехия-это парламентская республика, в которой правит президент, сейчас им является </a:t>
            </a:r>
            <a:r>
              <a:rPr lang="ru-RU" sz="2400" dirty="0" err="1" smtClean="0"/>
              <a:t>милош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4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42058" cy="56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1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98514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69851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62D40-A111-844F-9886-0A13564B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8140"/>
          </a:xfrm>
        </p:spPr>
        <p:txBody>
          <a:bodyPr/>
          <a:lstStyle/>
          <a:p>
            <a:r>
              <a:rPr lang="ru-RU" dirty="0"/>
              <a:t>Италия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DD85F84-F106-4D40-BEC9-D821C3D95D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140"/>
            <a:ext cx="5773738" cy="444437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2512E5-AE5C-964A-A8D1-B16200D5B1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73738" y="928780"/>
            <a:ext cx="5574619" cy="4903093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Италия-это страна южной </a:t>
            </a:r>
            <a:r>
              <a:rPr lang="ru-RU" sz="2600" dirty="0" err="1" smtClean="0"/>
              <a:t>европы</a:t>
            </a:r>
            <a:r>
              <a:rPr lang="ru-RU" sz="2600" dirty="0" smtClean="0"/>
              <a:t> в центре средиземноморья. Граничит она с </a:t>
            </a:r>
            <a:r>
              <a:rPr lang="ru-RU" sz="2600" dirty="0" err="1" smtClean="0"/>
              <a:t>францией</a:t>
            </a:r>
            <a:r>
              <a:rPr lang="ru-RU" sz="2600" dirty="0" smtClean="0"/>
              <a:t>, </a:t>
            </a:r>
            <a:r>
              <a:rPr lang="ru-RU" sz="2600" dirty="0" err="1" smtClean="0"/>
              <a:t>швейцарией</a:t>
            </a:r>
            <a:r>
              <a:rPr lang="ru-RU" sz="2600" dirty="0" smtClean="0"/>
              <a:t>, </a:t>
            </a:r>
            <a:r>
              <a:rPr lang="ru-RU" sz="2600" dirty="0" err="1" smtClean="0"/>
              <a:t>австрией</a:t>
            </a:r>
            <a:r>
              <a:rPr lang="ru-RU" sz="2600" dirty="0" smtClean="0"/>
              <a:t> и </a:t>
            </a:r>
            <a:r>
              <a:rPr lang="ru-RU" sz="2600" dirty="0" err="1" smtClean="0"/>
              <a:t>словенией</a:t>
            </a:r>
            <a:r>
              <a:rPr lang="ru-RU" sz="2600" dirty="0" smtClean="0"/>
              <a:t>. Также </a:t>
            </a:r>
            <a:r>
              <a:rPr lang="ru-RU" sz="2600" dirty="0" err="1" smtClean="0"/>
              <a:t>италия</a:t>
            </a:r>
            <a:r>
              <a:rPr lang="ru-RU" sz="2600" dirty="0" smtClean="0"/>
              <a:t> имеет внутренние границы с </a:t>
            </a:r>
            <a:r>
              <a:rPr lang="ru-RU" sz="2600" dirty="0" err="1" smtClean="0"/>
              <a:t>ватиканом</a:t>
            </a:r>
            <a:r>
              <a:rPr lang="ru-RU" sz="2600" dirty="0" smtClean="0"/>
              <a:t> и </a:t>
            </a:r>
            <a:r>
              <a:rPr lang="ru-RU" sz="2600" dirty="0" err="1" smtClean="0"/>
              <a:t>сан-марино</a:t>
            </a:r>
            <a:r>
              <a:rPr lang="ru-RU" sz="2600" dirty="0" smtClean="0"/>
              <a:t>. В этой стране очень распространены соборы, которые похожи на израильские. В </a:t>
            </a:r>
            <a:r>
              <a:rPr lang="ru-RU" sz="2600" dirty="0" err="1" smtClean="0"/>
              <a:t>италии</a:t>
            </a:r>
            <a:r>
              <a:rPr lang="ru-RU" sz="2600" dirty="0" smtClean="0"/>
              <a:t>, как и в </a:t>
            </a:r>
            <a:r>
              <a:rPr lang="ru-RU" sz="2600" dirty="0" err="1" smtClean="0"/>
              <a:t>чехии</a:t>
            </a:r>
            <a:r>
              <a:rPr lang="ru-RU" sz="2600" dirty="0" smtClean="0"/>
              <a:t> правит президент-</a:t>
            </a:r>
            <a:r>
              <a:rPr lang="ru-RU" sz="2600" dirty="0" err="1" smtClean="0"/>
              <a:t>серджо</a:t>
            </a:r>
            <a:r>
              <a:rPr lang="ru-RU" sz="2600" dirty="0" smtClean="0"/>
              <a:t> </a:t>
            </a:r>
            <a:r>
              <a:rPr lang="ru-RU" sz="2600" dirty="0" err="1" smtClean="0"/>
              <a:t>маттарелла</a:t>
            </a:r>
            <a:r>
              <a:rPr lang="ru-RU" sz="2600" dirty="0" smtClean="0"/>
              <a:t>. Столица </a:t>
            </a:r>
            <a:r>
              <a:rPr lang="ru-RU" sz="2600" dirty="0" err="1" smtClean="0"/>
              <a:t>италии-рим</a:t>
            </a:r>
            <a:endParaRPr lang="ru-RU" sz="2600" dirty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8229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737</Words>
  <Application>Microsoft Office PowerPoint</Application>
  <PresentationFormat>Широкоэкранный</PresentationFormat>
  <Paragraphs>88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Impact</vt:lpstr>
      <vt:lpstr>Главное мероприятие</vt:lpstr>
      <vt:lpstr>Что я знаю о  Странах Европы</vt:lpstr>
      <vt:lpstr>Содержание </vt:lpstr>
      <vt:lpstr>введение</vt:lpstr>
      <vt:lpstr>Цель </vt:lpstr>
      <vt:lpstr>Чехия</vt:lpstr>
      <vt:lpstr>Презентация PowerPoint</vt:lpstr>
      <vt:lpstr>Презентация PowerPoint</vt:lpstr>
      <vt:lpstr>Презентация PowerPoint</vt:lpstr>
      <vt:lpstr>Италия</vt:lpstr>
      <vt:lpstr>Презентация PowerPoint</vt:lpstr>
      <vt:lpstr>Презентация PowerPoint</vt:lpstr>
      <vt:lpstr>Презентация PowerPoint</vt:lpstr>
      <vt:lpstr>Швейцария</vt:lpstr>
      <vt:lpstr>Презентация PowerPoint</vt:lpstr>
      <vt:lpstr>Презентация PowerPoint</vt:lpstr>
      <vt:lpstr>Презентация PowerPoint</vt:lpstr>
      <vt:lpstr>Германия</vt:lpstr>
      <vt:lpstr>Презентация PowerPoint</vt:lpstr>
      <vt:lpstr>Презентация PowerPoint</vt:lpstr>
      <vt:lpstr>Презентация PowerPoint</vt:lpstr>
      <vt:lpstr>Дания</vt:lpstr>
      <vt:lpstr>Презентация PowerPoint</vt:lpstr>
      <vt:lpstr>Презентация PowerPoint</vt:lpstr>
      <vt:lpstr>Презентация PowerPoint</vt:lpstr>
      <vt:lpstr>Норвегия</vt:lpstr>
      <vt:lpstr>Презентация PowerPoint</vt:lpstr>
      <vt:lpstr>Презентация PowerPoint</vt:lpstr>
      <vt:lpstr>Презентация PowerPoint</vt:lpstr>
      <vt:lpstr>Бельгия</vt:lpstr>
      <vt:lpstr>Презентация PowerPoint</vt:lpstr>
      <vt:lpstr>Презентация PowerPoint</vt:lpstr>
      <vt:lpstr>Презентация PowerPoint</vt:lpstr>
      <vt:lpstr>заключение </vt:lpstr>
      <vt:lpstr>На сколько хорошо я знаю страны европы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Европы</dc:title>
  <dc:creator>jankabyshev@bk.ru</dc:creator>
  <cp:lastModifiedBy>Людила Владимировна</cp:lastModifiedBy>
  <cp:revision>41</cp:revision>
  <dcterms:created xsi:type="dcterms:W3CDTF">2019-02-10T07:44:38Z</dcterms:created>
  <dcterms:modified xsi:type="dcterms:W3CDTF">2019-04-23T11:11:30Z</dcterms:modified>
</cp:coreProperties>
</file>