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2" r:id="rId5"/>
    <p:sldId id="263" r:id="rId6"/>
    <p:sldId id="259" r:id="rId7"/>
    <p:sldId id="266" r:id="rId8"/>
    <p:sldId id="261" r:id="rId9"/>
    <p:sldId id="268" r:id="rId10"/>
    <p:sldId id="269" r:id="rId11"/>
    <p:sldId id="270" r:id="rId12"/>
    <p:sldId id="273" r:id="rId13"/>
    <p:sldId id="267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75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2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82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95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65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0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941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6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68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6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2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4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59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4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02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9AD5BD-3EFF-41F9-8DA4-8340B0D453CC}" type="datetimeFigureOut">
              <a:rPr lang="ru-RU" smtClean="0"/>
              <a:t>19.04.2018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AB81C64-8CA4-4F06-872E-52D8F057C3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7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1823" y="2187090"/>
            <a:ext cx="3566934" cy="2473428"/>
          </a:xfrm>
        </p:spPr>
        <p:txBody>
          <a:bodyPr/>
          <a:lstStyle/>
          <a:p>
            <a:r>
              <a:rPr lang="ru-RU" sz="1800" dirty="0"/>
              <a:t> </a:t>
            </a:r>
            <a:r>
              <a:rPr lang="ru-RU" sz="2000" b="1" dirty="0"/>
              <a:t>Выполнили: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ru-RU" sz="1800" dirty="0"/>
              <a:t>Кузьмина Ксения</a:t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ru-RU" sz="1800" dirty="0"/>
              <a:t>Зиновьева Александра</a:t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ru-RU" sz="1800" dirty="0" err="1"/>
              <a:t>Турпуров</a:t>
            </a:r>
            <a:r>
              <a:rPr lang="ru-RU" sz="1800" dirty="0"/>
              <a:t> Матвей</a:t>
            </a:r>
            <a:br>
              <a:rPr lang="ru-RU" sz="1800" dirty="0"/>
            </a:br>
            <a:r>
              <a:rPr lang="en-US" sz="1800" dirty="0"/>
              <a:t> </a:t>
            </a:r>
            <a:r>
              <a:rPr lang="ru-RU" sz="1800" dirty="0"/>
              <a:t>7 «А» МБОУ СОШ №34</a:t>
            </a:r>
            <a:br>
              <a:rPr lang="ru-RU" sz="1800" dirty="0"/>
            </a:br>
            <a:r>
              <a:rPr lang="ru-RU" sz="1800" dirty="0"/>
              <a:t> </a:t>
            </a:r>
            <a:r>
              <a:rPr lang="ru-RU" sz="2000" b="1" dirty="0"/>
              <a:t>Преподаватель:</a:t>
            </a:r>
            <a:r>
              <a:rPr lang="ru-RU" sz="1800" dirty="0"/>
              <a:t> </a:t>
            </a:r>
            <a:r>
              <a:rPr lang="en-US" sz="1800" dirty="0"/>
              <a:t>   </a:t>
            </a:r>
            <a:r>
              <a:rPr lang="ru-RU" sz="1800" dirty="0"/>
              <a:t>Соловьева Наталья Ивановна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781" y="5404663"/>
            <a:ext cx="3566934" cy="8614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      Г.СТАРАЯ КУПАВНА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</a:t>
            </a:r>
            <a:r>
              <a:rPr lang="ru-RU" b="1" i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1106474" y="556913"/>
            <a:ext cx="9435548" cy="989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КОНФЕРЕНЦИЯ  ШКОЛЬНОГО НАУЧНОГО </a:t>
            </a:r>
            <a:r>
              <a:rPr lang="ru-RU" sz="2000" dirty="0">
                <a:solidFill>
                  <a:schemeClr val="bg1"/>
                </a:solidFill>
              </a:rPr>
              <a:t>ОБЩЕСТВА «Корифей»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/>
              </a:rPr>
              <a:t>  </a:t>
            </a:r>
            <a:endParaRPr lang="en-US" sz="2000" dirty="0">
              <a:solidFill>
                <a:schemeClr val="bg1"/>
              </a:solidFill>
              <a:latin typeface="Century Gothic" panose="020B0502020202020204"/>
            </a:endParaRPr>
          </a:p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                     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МБОУ СОШ № 34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E59A04-58D9-41E5-9566-DED27A34F243}"/>
              </a:ext>
            </a:extLst>
          </p:cNvPr>
          <p:cNvSpPr txBox="1"/>
          <p:nvPr/>
        </p:nvSpPr>
        <p:spPr>
          <a:xfrm>
            <a:off x="2941982" y="1171427"/>
            <a:ext cx="5764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STONE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en-US" sz="6000" b="1" dirty="0">
                <a:solidFill>
                  <a:schemeClr val="bg1"/>
                </a:solidFill>
              </a:rPr>
              <a:t>HENGE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51442C-D989-4763-B336-0728A3F5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9079" y="2160465"/>
            <a:ext cx="5272744" cy="30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FAA153-5E08-4DD4-A2BB-78E58F04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726" y="838200"/>
            <a:ext cx="8761413" cy="706964"/>
          </a:xfrm>
        </p:spPr>
        <p:txBody>
          <a:bodyPr/>
          <a:lstStyle/>
          <a:p>
            <a:r>
              <a:rPr lang="ru-RU" dirty="0"/>
              <a:t>Теория Ричарда Аткинсона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E9587D-5E19-4A65-9914-C549F02F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799" y="2570922"/>
            <a:ext cx="7419201" cy="3416300"/>
          </a:xfrm>
        </p:spPr>
        <p:txBody>
          <a:bodyPr/>
          <a:lstStyle/>
          <a:p>
            <a:r>
              <a:rPr lang="ru-RU" sz="2400" dirty="0"/>
              <a:t>Стоунхендж мог быть построен под влиянием микенской культуры.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0DB4F3-4A8A-4C15-83F5-5C95A6BD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65" y="2304774"/>
            <a:ext cx="3392556" cy="39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4E1BC1-D2D6-4F27-812B-6135C31C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973668"/>
            <a:ext cx="8761413" cy="706964"/>
          </a:xfrm>
        </p:spPr>
        <p:txBody>
          <a:bodyPr/>
          <a:lstStyle/>
          <a:p>
            <a:r>
              <a:rPr lang="ru-RU" dirty="0"/>
              <a:t>       Теория Джеральда Хоукинса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8BCB7-3527-4F25-BE5E-22A11420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2563744"/>
            <a:ext cx="7301949" cy="3416300"/>
          </a:xfrm>
        </p:spPr>
        <p:txBody>
          <a:bodyPr>
            <a:normAutofit/>
          </a:bodyPr>
          <a:lstStyle/>
          <a:p>
            <a:r>
              <a:rPr lang="ru-RU" sz="2400" dirty="0"/>
              <a:t>Джеральд Хоукинс из Бостонского университета с помощью компьютерного анализа доказал астрономическое значение Стоунхенджа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8C106E-E108-4C60-A464-51A29FB4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293" y="2338744"/>
            <a:ext cx="3047951" cy="41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CEB92A4-9051-4840-AA90-FC8606729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16725"/>
              </p:ext>
            </p:extLst>
          </p:nvPr>
        </p:nvGraphicFramePr>
        <p:xfrm>
          <a:off x="224671" y="50522"/>
          <a:ext cx="11742657" cy="6756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9227">
                  <a:extLst>
                    <a:ext uri="{9D8B030D-6E8A-4147-A177-3AD203B41FA5}">
                      <a16:colId xmlns:a16="http://schemas.microsoft.com/office/drawing/2014/main" xmlns="" val="2956403982"/>
                    </a:ext>
                  </a:extLst>
                </a:gridCol>
                <a:gridCol w="4254014">
                  <a:extLst>
                    <a:ext uri="{9D8B030D-6E8A-4147-A177-3AD203B41FA5}">
                      <a16:colId xmlns:a16="http://schemas.microsoft.com/office/drawing/2014/main" xmlns="" val="3153266566"/>
                    </a:ext>
                  </a:extLst>
                </a:gridCol>
                <a:gridCol w="2789708">
                  <a:extLst>
                    <a:ext uri="{9D8B030D-6E8A-4147-A177-3AD203B41FA5}">
                      <a16:colId xmlns:a16="http://schemas.microsoft.com/office/drawing/2014/main" xmlns="" val="2597740866"/>
                    </a:ext>
                  </a:extLst>
                </a:gridCol>
                <a:gridCol w="2789708">
                  <a:extLst>
                    <a:ext uri="{9D8B030D-6E8A-4147-A177-3AD203B41FA5}">
                      <a16:colId xmlns:a16="http://schemas.microsoft.com/office/drawing/2014/main" xmlns="" val="2862988905"/>
                    </a:ext>
                  </a:extLst>
                </a:gridCol>
              </a:tblGrid>
              <a:tr h="672468">
                <a:tc>
                  <a:txBody>
                    <a:bodyPr/>
                    <a:lstStyle/>
                    <a:p>
                      <a:r>
                        <a:rPr lang="ru-RU" sz="1400" dirty="0"/>
                        <a:t>КРИТЕРИИ СРАВНЕНИЯ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ДЖОНА ОБРИ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РИЧАРДА АТКИНСОНА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ДЖЕРАЛЬДА ХОКИНСА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3024070"/>
                  </a:ext>
                </a:extLst>
              </a:tr>
              <a:tr h="292667">
                <a:tc>
                  <a:txBody>
                    <a:bodyPr/>
                    <a:lstStyle/>
                    <a:p>
                      <a:r>
                        <a:rPr lang="ru-RU" sz="1400" dirty="0"/>
                        <a:t>ДАТА ВОЗНИКНОВЕНИЯ ТЕОРИИ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1965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5181456"/>
                  </a:ext>
                </a:extLst>
              </a:tr>
              <a:tr h="1365010">
                <a:tc>
                  <a:txBody>
                    <a:bodyPr/>
                    <a:lstStyle/>
                    <a:p>
                      <a:r>
                        <a:rPr lang="ru-RU" sz="1400" dirty="0"/>
                        <a:t>ПРЕДПОЛОЖЕНИЯ О СТРОИТЕЛЬСТВЕ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Стоунхендж «имеет отечественное происхождение». Возможно, мегалит был создан друидами.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Стоунхендж «имеет отечественное происхождение». Возможно, мегалит был создан друидами.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43761"/>
                  </a:ext>
                </a:extLst>
              </a:tr>
              <a:tr h="672468">
                <a:tc>
                  <a:txBody>
                    <a:bodyPr/>
                    <a:lstStyle/>
                    <a:p>
                      <a:r>
                        <a:rPr lang="ru-RU" sz="1400" dirty="0"/>
                        <a:t>ПРЕДНАЗНАЧЕНИЕ СООРУЖЕНИЯ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Астрономическое 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Астрономическое 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5411405"/>
                  </a:ext>
                </a:extLst>
              </a:tr>
              <a:tr h="1943889">
                <a:tc>
                  <a:txBody>
                    <a:bodyPr/>
                    <a:lstStyle/>
                    <a:p>
                      <a:r>
                        <a:rPr lang="ru-RU" sz="1400" dirty="0"/>
                        <a:t>АРТЕФАКТЫ И ДОКАЗАТЕЛЬСТВА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Подобные сооружения на территории Британии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Резное изображение было похоже на орудие микенской цивилизации древнего Средиземноморья.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Данные, позволяющие определить географическое положение, координаты и расположение камней по отношению друг к другу.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6571598"/>
                  </a:ext>
                </a:extLst>
              </a:tr>
              <a:tr h="960669">
                <a:tc>
                  <a:txBody>
                    <a:bodyPr/>
                    <a:lstStyle/>
                    <a:p>
                      <a:r>
                        <a:rPr lang="ru-RU" sz="1400" dirty="0"/>
                        <a:t>КРИТИЧЕСКОЕ ОТНОШЕНИЕ К ТЕОРИИ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Теория исключалась в силу датировки монумента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Микенцы не построили ничего напоминающего Стоунхендж. Сложно определить тип кинжала по плохо сохранившейся резьбе.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Ричард Аткинсон критиковал теорию в статье под названием «Лунный свет над Стоунхенджем»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10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3ECAB0-4B0B-4B51-9DDD-405D3EF1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49" y="1091552"/>
            <a:ext cx="8825659" cy="1379755"/>
          </a:xfrm>
        </p:spPr>
        <p:txBody>
          <a:bodyPr/>
          <a:lstStyle/>
          <a:p>
            <a:r>
              <a:rPr lang="ru-RU" sz="4800" dirty="0"/>
              <a:t>ВЫВОДЫ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3C6131-1AA7-49D6-8CEC-72D1BD9D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4160" y="2662403"/>
            <a:ext cx="10647840" cy="3659358"/>
          </a:xfrm>
        </p:spPr>
        <p:txBody>
          <a:bodyPr>
            <a:normAutofit/>
          </a:bodyPr>
          <a:lstStyle/>
          <a:p>
            <a:r>
              <a:rPr lang="ru-RU" sz="2400" dirty="0"/>
              <a:t>Проанализировав и сравнив три теории возникновения Стоунхенджа: теории Джона Обри, Ричарда Аткинсона и Джеральда Хоукинса — мы пришли к выводу о том, что теория Джона Обри наиболее вероятна. Он предположил, что Стоунхендж «имеет отечественное происхождение».</a:t>
            </a:r>
          </a:p>
        </p:txBody>
      </p:sp>
    </p:spTree>
    <p:extLst>
      <p:ext uri="{BB962C8B-B14F-4D97-AF65-F5344CB8AC3E}">
        <p14:creationId xmlns:p14="http://schemas.microsoft.com/office/powerpoint/2010/main" val="13523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40D1A-6722-4664-8D0B-5AB4FDB05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Источники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658F4A-B6F2-4EA8-8E2B-2EFC82EA5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3170" y="3356811"/>
            <a:ext cx="8825659" cy="27853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Хокинс Дж. Расшифрованный Стоунхендж. Обсерватория каменного века / Пер. с англ. О. О. Дмитриевой. М.: ЗАО Центрполиграф, 2006. 255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с. Низовский А. Ю., Непомнящий Н. Н., 100 великих тайн. — М.:Вече, 2002. (100 великих) </a:t>
            </a:r>
            <a:r>
              <a:rPr lang="en-US" dirty="0"/>
              <a:t>Celtica.ru [</a:t>
            </a:r>
            <a:r>
              <a:rPr lang="ru-RU" dirty="0"/>
              <a:t>Электронный ресурс]. — Режим доступа: </a:t>
            </a:r>
            <a:r>
              <a:rPr lang="en-US" dirty="0"/>
              <a:t>http://www.celtica.ru/content/view/53/148/–</a:t>
            </a:r>
            <a:r>
              <a:rPr lang="ru-RU" dirty="0"/>
              <a:t>Стоунхендж/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Зорина Э. И., Дьячкова Е. М. Анализ теорий возникновения Стоунхенджа // Юный ученый. — 2016. — №4. — С. 16-18. </a:t>
            </a:r>
            <a:r>
              <a:rPr lang="en-US" dirty="0"/>
              <a:t>URL: http://yun.moluch.ru/archive/7/523/ (</a:t>
            </a:r>
            <a:r>
              <a:rPr lang="ru-RU" dirty="0"/>
              <a:t>дата обращения: 01.04.2018)</a:t>
            </a:r>
          </a:p>
        </p:txBody>
      </p:sp>
    </p:spTree>
    <p:extLst>
      <p:ext uri="{BB962C8B-B14F-4D97-AF65-F5344CB8AC3E}">
        <p14:creationId xmlns:p14="http://schemas.microsoft.com/office/powerpoint/2010/main" val="39230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45" y="1318695"/>
            <a:ext cx="1200311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                                          </a:t>
            </a:r>
            <a:r>
              <a:rPr lang="ru-RU" sz="3600" dirty="0">
                <a:solidFill>
                  <a:schemeClr val="accent1"/>
                </a:solidFill>
              </a:rPr>
              <a:t>ЦЕЛЬ:</a:t>
            </a:r>
            <a:r>
              <a:rPr lang="ru-RU" sz="36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>
                <a:solidFill>
                  <a:schemeClr val="bg1"/>
                </a:solidFill>
              </a:rPr>
              <a:t>Узнать для чего нужен </a:t>
            </a:r>
            <a:r>
              <a:rPr lang="en-US" sz="2400" dirty="0">
                <a:solidFill>
                  <a:schemeClr val="bg1"/>
                </a:solidFill>
              </a:rPr>
              <a:t>Stone </a:t>
            </a:r>
            <a:r>
              <a:rPr lang="en-US" sz="2400" dirty="0" err="1">
                <a:solidFill>
                  <a:schemeClr val="bg1"/>
                </a:solidFill>
              </a:rPr>
              <a:t>Henge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и почему он так знаменит</a:t>
            </a:r>
          </a:p>
          <a:p>
            <a:r>
              <a:rPr lang="ru-RU" sz="3200" dirty="0">
                <a:solidFill>
                  <a:schemeClr val="bg1"/>
                </a:solidFill>
              </a:rPr>
              <a:t>                                                 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32D60AF-097F-4463-B053-D6CEDC673E3F}"/>
              </a:ext>
            </a:extLst>
          </p:cNvPr>
          <p:cNvSpPr/>
          <p:nvPr/>
        </p:nvSpPr>
        <p:spPr>
          <a:xfrm>
            <a:off x="928398" y="2997929"/>
            <a:ext cx="107043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</a:rPr>
              <a:t>                       ЗАДАЧИ ЭТОГО ПРОЕКТА: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/>
              <a:t>  </a:t>
            </a:r>
            <a:r>
              <a:rPr lang="ru-RU" sz="2400" dirty="0">
                <a:solidFill>
                  <a:schemeClr val="bg1"/>
                </a:solidFill>
              </a:rPr>
              <a:t>Найти теории о происхождении STONE HENGE и предположить наиболее вероятную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824" y="127668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ПОЭЗИЯ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94935" y="1119960"/>
            <a:ext cx="452477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 Стоунхенджем небо черно – сине</a:t>
            </a:r>
          </a:p>
          <a:p>
            <a:r>
              <a:rPr lang="ru-RU" dirty="0"/>
              <a:t>И, кажется, сейчас оно возьмет и упадет,</a:t>
            </a:r>
          </a:p>
          <a:p>
            <a:r>
              <a:rPr lang="ru-RU" dirty="0"/>
              <a:t>В мистически неясное сооруженье,</a:t>
            </a:r>
          </a:p>
          <a:p>
            <a:r>
              <a:rPr lang="ru-RU" dirty="0"/>
              <a:t>Которое всосет его и там сотрет</a:t>
            </a:r>
          </a:p>
          <a:p>
            <a:r>
              <a:rPr lang="ru-RU" dirty="0"/>
              <a:t>Сто тысяч почему, таких же миллион ответов -</a:t>
            </a:r>
          </a:p>
          <a:p>
            <a:r>
              <a:rPr lang="ru-RU" dirty="0"/>
              <a:t>Когда, и кто, зачем,</a:t>
            </a:r>
          </a:p>
          <a:p>
            <a:r>
              <a:rPr lang="ru-RU" dirty="0"/>
              <a:t>И странно выглядят тут люди как творенья</a:t>
            </a:r>
          </a:p>
          <a:p>
            <a:r>
              <a:rPr lang="ru-RU" dirty="0"/>
              <a:t>Пред тем, что неизвестно кем тут создано.</a:t>
            </a:r>
          </a:p>
          <a:p>
            <a:r>
              <a:rPr lang="ru-RU" dirty="0"/>
              <a:t>Век двадцать первый электронных революций</a:t>
            </a:r>
          </a:p>
          <a:p>
            <a:r>
              <a:rPr lang="ru-RU" dirty="0"/>
              <a:t>Сметает все, не глядя на своем пути</a:t>
            </a:r>
          </a:p>
          <a:p>
            <a:r>
              <a:rPr lang="ru-RU" dirty="0"/>
              <a:t>Еще немного и придет бессмертье человека</a:t>
            </a:r>
          </a:p>
          <a:p>
            <a:r>
              <a:rPr lang="ru-RU" dirty="0"/>
              <a:t>Но Стоунхендж – он для чего?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" y="1119960"/>
            <a:ext cx="5308309" cy="51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1FAD20-E91E-44BA-A8D2-838377F5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278" y="945093"/>
            <a:ext cx="8761413" cy="706964"/>
          </a:xfrm>
        </p:spPr>
        <p:txBody>
          <a:bodyPr/>
          <a:lstStyle/>
          <a:p>
            <a:r>
              <a:rPr lang="ru-RU" b="1" dirty="0"/>
              <a:t>ЧТО ТАКОЕ </a:t>
            </a:r>
            <a:r>
              <a:rPr lang="en-US" b="1" dirty="0"/>
              <a:t>STONE HENGE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4622BCC-8093-4332-85E6-3B628425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Стоунхендж </a:t>
            </a:r>
            <a:r>
              <a:rPr lang="ru-RU" sz="2400" dirty="0"/>
              <a:t>(англ. </a:t>
            </a:r>
            <a:r>
              <a:rPr lang="ru-RU" sz="2400" dirty="0" err="1"/>
              <a:t>Stonehenge</a:t>
            </a:r>
            <a:r>
              <a:rPr lang="ru-RU" sz="2400" dirty="0"/>
              <a:t>) — внесённое в список Всемирного наследия каменное мегалитическое сооружение (кромлех) в графстве </a:t>
            </a:r>
            <a:r>
              <a:rPr lang="ru-RU" sz="2400" dirty="0" err="1"/>
              <a:t>Уилтшир</a:t>
            </a:r>
            <a:r>
              <a:rPr lang="ru-RU" sz="2400" dirty="0"/>
              <a:t> (Англия). Находится примерно в 130 км к юго-западу от Лондона, примерно в 3,2 км к западу от </a:t>
            </a:r>
            <a:r>
              <a:rPr lang="ru-RU" sz="2400" dirty="0" err="1"/>
              <a:t>Эймсбери</a:t>
            </a:r>
            <a:r>
              <a:rPr lang="ru-RU" sz="2400" dirty="0"/>
              <a:t> и в 13 км к северу от Солсбери.</a:t>
            </a:r>
          </a:p>
        </p:txBody>
      </p:sp>
    </p:spTree>
    <p:extLst>
      <p:ext uri="{BB962C8B-B14F-4D97-AF65-F5344CB8AC3E}">
        <p14:creationId xmlns:p14="http://schemas.microsoft.com/office/powerpoint/2010/main" val="22120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3F7DC8-2926-4A3D-BD4C-745563E38A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87688" y="223837"/>
            <a:ext cx="8761412" cy="708025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МЕСТОПОЛОЖЕНИЕ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C0A8363-77A9-4282-9CB8-C6D8FD6599F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71850" y="1184275"/>
            <a:ext cx="4314825" cy="5023936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xmlns="" id="{25623428-F45F-4CF9-832A-375AF812232E}"/>
              </a:ext>
            </a:extLst>
          </p:cNvPr>
          <p:cNvSpPr/>
          <p:nvPr/>
        </p:nvSpPr>
        <p:spPr>
          <a:xfrm>
            <a:off x="5638800" y="4586288"/>
            <a:ext cx="804864" cy="500061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STONE HENGE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50581"/>
            <a:ext cx="7258051" cy="6756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86775" y="1714501"/>
            <a:ext cx="37052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/>
              <a:t>РАСПОЛОЖЕНИЯ КАМНЕЙ НА ТЕРРИТОРИИ </a:t>
            </a:r>
            <a:r>
              <a:rPr lang="ru-RU" sz="3100" b="1" dirty="0"/>
              <a:t>SNONE HENG</a:t>
            </a:r>
          </a:p>
        </p:txBody>
      </p:sp>
    </p:spTree>
    <p:extLst>
      <p:ext uri="{BB962C8B-B14F-4D97-AF65-F5344CB8AC3E}">
        <p14:creationId xmlns:p14="http://schemas.microsoft.com/office/powerpoint/2010/main" val="42254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7A038-5CDC-4914-96B2-D68B70AE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25" y="987954"/>
            <a:ext cx="8761413" cy="706964"/>
          </a:xfrm>
        </p:spPr>
        <p:txBody>
          <a:bodyPr/>
          <a:lstStyle/>
          <a:p>
            <a:r>
              <a:rPr lang="ru-RU" b="1" dirty="0"/>
              <a:t>ИНТЕРЕСНЫЕ ФАКТЫ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0015546-9171-42E2-A78F-F46B5A2F5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2428876"/>
            <a:ext cx="5957887" cy="41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008" y="237453"/>
            <a:ext cx="735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Теории происхождения Стоунхенджа</a:t>
            </a:r>
          </a:p>
          <a:p>
            <a:r>
              <a:rPr lang="ru-RU" sz="2800" b="1" dirty="0"/>
              <a:t>Для чего же был создан этот мегалит?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47" y="1643063"/>
            <a:ext cx="6593983" cy="43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D563CF-6C46-4B73-BA4E-ED3FFF08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Теория Джона Обри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2D6EFB-08F9-49AB-899E-ACBAF2B19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6" y="2773058"/>
            <a:ext cx="6580567" cy="3416300"/>
          </a:xfrm>
        </p:spPr>
        <p:txBody>
          <a:bodyPr/>
          <a:lstStyle/>
          <a:p>
            <a:r>
              <a:rPr lang="ru-RU" sz="2400" dirty="0"/>
              <a:t>В 1666 Джон Обри предположил, что Стоунхендж построен древними бриттами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E2F098-E6F5-44A0-92F3-5E384F815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22" y="2425148"/>
            <a:ext cx="3478269" cy="37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3497</TotalTime>
  <Words>506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Ион (конференц-зал)</vt:lpstr>
      <vt:lpstr> Выполнили:   Кузьмина Ксения  Зиновьева Александра  Турпуров Матвей  7 «А» МБОУ СОШ №34  Преподаватель:    Соловьева Наталья Ивановна </vt:lpstr>
      <vt:lpstr>Презентация PowerPoint</vt:lpstr>
      <vt:lpstr>Презентация PowerPoint</vt:lpstr>
      <vt:lpstr>ЧТО ТАКОЕ STONE HENGE</vt:lpstr>
      <vt:lpstr>МЕСТОПОЛОЖЕНИЕ</vt:lpstr>
      <vt:lpstr>Презентация PowerPoint</vt:lpstr>
      <vt:lpstr>ИНТЕРЕСНЫЕ ФАКТЫ</vt:lpstr>
      <vt:lpstr>Презентация PowerPoint</vt:lpstr>
      <vt:lpstr>               Теория Джона Обри </vt:lpstr>
      <vt:lpstr>Теория Ричарда Аткинсона</vt:lpstr>
      <vt:lpstr>       Теория Джеральда Хоукинса</vt:lpstr>
      <vt:lpstr>Презентация PowerPoint</vt:lpstr>
      <vt:lpstr>ВЫВОДЫ</vt:lpstr>
      <vt:lpstr>                     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КУЗЬМИНА КСЕНИЯ ЗИНОВЬЕВА САША ТУРПУРОВ МАТВЕЙ</dc:title>
  <dc:creator>Людмила</dc:creator>
  <cp:lastModifiedBy>107</cp:lastModifiedBy>
  <cp:revision>36</cp:revision>
  <dcterms:created xsi:type="dcterms:W3CDTF">2018-02-11T19:37:00Z</dcterms:created>
  <dcterms:modified xsi:type="dcterms:W3CDTF">2018-04-19T08:04:51Z</dcterms:modified>
</cp:coreProperties>
</file>