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03F4A85-BFFF-4BC0-8AC1-1F8AD12CEC9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C028991-2E38-4CEC-BB7E-27DE7958ABA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70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A85-BFFF-4BC0-8AC1-1F8AD12CEC9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8991-2E38-4CEC-BB7E-27DE7958A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9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A85-BFFF-4BC0-8AC1-1F8AD12CEC9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8991-2E38-4CEC-BB7E-27DE7958ABA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79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A85-BFFF-4BC0-8AC1-1F8AD12CEC9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8991-2E38-4CEC-BB7E-27DE7958ABA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971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A85-BFFF-4BC0-8AC1-1F8AD12CEC9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8991-2E38-4CEC-BB7E-27DE7958A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62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A85-BFFF-4BC0-8AC1-1F8AD12CEC9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8991-2E38-4CEC-BB7E-27DE7958ABA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470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A85-BFFF-4BC0-8AC1-1F8AD12CEC9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8991-2E38-4CEC-BB7E-27DE7958ABA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958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A85-BFFF-4BC0-8AC1-1F8AD12CEC9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8991-2E38-4CEC-BB7E-27DE7958ABA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196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A85-BFFF-4BC0-8AC1-1F8AD12CEC9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8991-2E38-4CEC-BB7E-27DE7958ABA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90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A85-BFFF-4BC0-8AC1-1F8AD12CEC9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8991-2E38-4CEC-BB7E-27DE7958A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78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A85-BFFF-4BC0-8AC1-1F8AD12CEC9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8991-2E38-4CEC-BB7E-27DE7958ABA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16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A85-BFFF-4BC0-8AC1-1F8AD12CEC9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8991-2E38-4CEC-BB7E-27DE7958A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2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A85-BFFF-4BC0-8AC1-1F8AD12CEC9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8991-2E38-4CEC-BB7E-27DE7958ABA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91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A85-BFFF-4BC0-8AC1-1F8AD12CEC9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8991-2E38-4CEC-BB7E-27DE7958ABA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31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A85-BFFF-4BC0-8AC1-1F8AD12CEC9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8991-2E38-4CEC-BB7E-27DE7958A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8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A85-BFFF-4BC0-8AC1-1F8AD12CEC9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8991-2E38-4CEC-BB7E-27DE7958ABA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66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A85-BFFF-4BC0-8AC1-1F8AD12CEC9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8991-2E38-4CEC-BB7E-27DE7958A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6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3F4A85-BFFF-4BC0-8AC1-1F8AD12CEC9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028991-2E38-4CEC-BB7E-27DE7958A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47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Старинные единицы измерения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Кахриманов</a:t>
            </a:r>
            <a:r>
              <a:rPr lang="ru-RU" dirty="0" smtClean="0"/>
              <a:t> Ева ученица 4 класса «В»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4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000" dirty="0" smtClean="0"/>
              <a:t>Узнать, где можно встретить старинные меры длины.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401154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497" y="682580"/>
            <a:ext cx="8422782" cy="546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4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369" y="618724"/>
            <a:ext cx="7521261" cy="56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 пословицах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Сам с вершок, а ума горшок.</a:t>
            </a:r>
          </a:p>
          <a:p>
            <a:r>
              <a:rPr lang="ru-RU" sz="4000" dirty="0" smtClean="0"/>
              <a:t>На аршин борода, да ума пядь.</a:t>
            </a:r>
          </a:p>
          <a:p>
            <a:r>
              <a:rPr lang="ru-RU" sz="4000" dirty="0" smtClean="0"/>
              <a:t>Один, как перст.</a:t>
            </a:r>
          </a:p>
          <a:p>
            <a:r>
              <a:rPr lang="ru-RU" sz="4000" dirty="0" smtClean="0"/>
              <a:t>Нос с локоть, а ума с ноготь.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721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945" y="505614"/>
            <a:ext cx="9601196" cy="1303867"/>
          </a:xfrm>
        </p:spPr>
        <p:txBody>
          <a:bodyPr/>
          <a:lstStyle/>
          <a:p>
            <a:r>
              <a:rPr lang="ru-RU" b="1" dirty="0" smtClean="0"/>
              <a:t>В задачах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5825" y="1491181"/>
            <a:ext cx="6439436" cy="483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современном русском языке старинные единицы измерения сохранились в основном в виде пословиц и поговорок. Узнав про старинные меры длины, мы сделали вывод, что их значение поможет нам при чтении книг древнерусских писателей, изучении учебников по истории, решении старинных математических задач, чтении пословиц и поговорок.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244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110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Старинные единицы измерения</vt:lpstr>
      <vt:lpstr>Цель проекта:</vt:lpstr>
      <vt:lpstr>Презентация PowerPoint</vt:lpstr>
      <vt:lpstr>Презентация PowerPoint</vt:lpstr>
      <vt:lpstr>В пословицах</vt:lpstr>
      <vt:lpstr>В задачах</vt:lpstr>
      <vt:lpstr>Вывод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Старинные единицы измерения</dc:title>
  <dc:creator>Елена</dc:creator>
  <cp:lastModifiedBy>Елена</cp:lastModifiedBy>
  <cp:revision>3</cp:revision>
  <dcterms:created xsi:type="dcterms:W3CDTF">2020-02-06T08:53:41Z</dcterms:created>
  <dcterms:modified xsi:type="dcterms:W3CDTF">2020-02-06T09:14:46Z</dcterms:modified>
</cp:coreProperties>
</file>