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3506-F3ED-45E6-90A7-46CD238C8F3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3C1C7-E81F-4640-9B5F-406C0059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C1C7-E81F-4640-9B5F-406C0059DF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9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BAAE7E-249C-4576-81A8-AA2FC9A63EAD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0224F3-D52A-4146-9968-A60D1CF0F1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bit.ru/blog/sozdanie-web-saytov/s-chego-nachat-sozdanie-sayta/" TargetMode="External"/><Relationship Id="rId2" Type="http://schemas.openxmlformats.org/officeDocument/2006/relationships/hyperlink" Target="https://www.google.com/search?biw=1221&amp;bi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zoom.me/ru/wallpaper/432942/z1508.9/1920x1080" TargetMode="External"/><Relationship Id="rId5" Type="http://schemas.openxmlformats.org/officeDocument/2006/relationships/hyperlink" Target="https://studwood.ru/1999381/informatika/publikatsiya_sayta_internete" TargetMode="External"/><Relationship Id="rId4" Type="http://schemas.openxmlformats.org/officeDocument/2006/relationships/hyperlink" Target="https://webref.ru/layout/learn-html-css/first-web-pag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школьного научного общества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Корифей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 fontScale="92500" lnSpcReduction="20000"/>
          </a:bodyPr>
          <a:lstStyle/>
          <a:p>
            <a:endParaRPr lang="ru-RU" sz="2400" dirty="0"/>
          </a:p>
          <a:p>
            <a:endParaRPr lang="ru-RU" sz="2600" dirty="0" smtClean="0"/>
          </a:p>
          <a:p>
            <a:r>
              <a:rPr lang="ru-RU" sz="2600" dirty="0" smtClean="0"/>
              <a:t>Создание </a:t>
            </a:r>
            <a:r>
              <a:rPr lang="en-US" sz="2600" dirty="0" smtClean="0"/>
              <a:t>Web- </a:t>
            </a:r>
            <a:r>
              <a:rPr lang="ru-RU" sz="2600" dirty="0" smtClean="0"/>
              <a:t>сайта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200" dirty="0"/>
          </a:p>
          <a:p>
            <a:r>
              <a:rPr lang="ru-RU" sz="2200" dirty="0" smtClean="0"/>
              <a:t>                                                                        Выполнена учениками 9 класса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МБОУ СОШ №34</a:t>
            </a:r>
          </a:p>
          <a:p>
            <a:r>
              <a:rPr lang="ru-RU" sz="2200" dirty="0" smtClean="0"/>
              <a:t>                                                               Миронов Д.А   и   Черней Э.В.</a:t>
            </a:r>
          </a:p>
          <a:p>
            <a:r>
              <a:rPr lang="ru-RU" sz="2200" dirty="0" smtClean="0"/>
              <a:t>                                                            Руководитель – учитель информатики</a:t>
            </a:r>
          </a:p>
          <a:p>
            <a:r>
              <a:rPr lang="ru-RU" sz="2200" dirty="0" smtClean="0"/>
              <a:t>                                                                  МБОУ СОШ №34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           Ефремова И.В.</a:t>
            </a:r>
          </a:p>
          <a:p>
            <a:r>
              <a:rPr lang="ru-RU" sz="2200" dirty="0" smtClean="0"/>
              <a:t>Г. Старая </a:t>
            </a:r>
            <a:r>
              <a:rPr lang="ru-RU" sz="2200" dirty="0" err="1" smtClean="0"/>
              <a:t>Купавна</a:t>
            </a:r>
            <a:r>
              <a:rPr lang="ru-RU" sz="2200" dirty="0" smtClean="0"/>
              <a:t> 2018</a:t>
            </a:r>
          </a:p>
          <a:p>
            <a:endParaRPr lang="ru-RU" sz="2200" dirty="0" smtClean="0"/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80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268760"/>
            <a:ext cx="8892480" cy="558924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момент компоновщик создавал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  <a:p>
            <a:r>
              <a:rPr lang="en-US" sz="2000" dirty="0"/>
              <a:t>&lt;html&gt;</a:t>
            </a:r>
            <a:br>
              <a:rPr lang="en-US" sz="2000" dirty="0"/>
            </a:br>
            <a:r>
              <a:rPr lang="en-US" sz="2000" dirty="0"/>
              <a:t>&lt;head&gt;</a:t>
            </a:r>
            <a:br>
              <a:rPr lang="en-US" sz="2000" dirty="0"/>
            </a:br>
            <a:r>
              <a:rPr lang="en-US" sz="2000" dirty="0"/>
              <a:t>&lt;meta content="text/html; charset=ISO-8859-1"</a:t>
            </a:r>
            <a:br>
              <a:rPr lang="en-US" sz="2000" dirty="0"/>
            </a:br>
            <a:r>
              <a:rPr lang="en-US" sz="2000" dirty="0"/>
              <a:t>http-</a:t>
            </a:r>
            <a:r>
              <a:rPr lang="en-US" sz="2000" dirty="0" err="1"/>
              <a:t>equiv</a:t>
            </a:r>
            <a:r>
              <a:rPr lang="en-US" sz="2000" dirty="0"/>
              <a:t>="content-type"&gt;</a:t>
            </a:r>
            <a:br>
              <a:rPr lang="en-US" sz="2000" dirty="0"/>
            </a:br>
            <a:r>
              <a:rPr lang="en-US" sz="2000" dirty="0"/>
              <a:t>&lt;title&gt;</a:t>
            </a:r>
            <a:r>
              <a:rPr lang="ru-RU" sz="2000" dirty="0"/>
              <a:t>Сайт&lt;/</a:t>
            </a:r>
            <a:r>
              <a:rPr lang="en-US" sz="2000" dirty="0"/>
              <a:t>title&gt;</a:t>
            </a:r>
            <a:br>
              <a:rPr lang="en-US" sz="2000" dirty="0"/>
            </a:br>
            <a:r>
              <a:rPr lang="en-US" sz="2000" dirty="0"/>
              <a:t>&lt;/head&gt;</a:t>
            </a:r>
            <a:br>
              <a:rPr lang="en-US" sz="2000" dirty="0"/>
            </a:br>
            <a:r>
              <a:rPr lang="en-US" sz="2000" dirty="0"/>
              <a:t>&lt;body</a:t>
            </a:r>
            <a:br>
              <a:rPr lang="en-US" sz="2000" dirty="0"/>
            </a:br>
            <a:r>
              <a:rPr lang="en-US" sz="2000" dirty="0"/>
              <a:t>style="background-image: </a:t>
            </a:r>
            <a:r>
              <a:rPr lang="en-US" sz="2000" dirty="0" err="1"/>
              <a:t>url</a:t>
            </a:r>
            <a:r>
              <a:rPr lang="en-US" sz="2000" dirty="0"/>
              <a:t>(../Desktop/%D0%B4%D0%BB%D1%8F%20%D0%BA%D0%BE%D1%81%D0%BC%D0%BE%D1%81%D0%B0/6.jpg);"&gt;</a:t>
            </a:r>
            <a:br>
              <a:rPr lang="en-US" sz="2000" dirty="0"/>
            </a:br>
            <a:r>
              <a:rPr lang="en-US" sz="2000" dirty="0"/>
              <a:t>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&lt;a name="</a:t>
            </a:r>
            <a:r>
              <a:rPr lang="ru-RU" sz="2000" dirty="0" err="1"/>
              <a:t>Муниципальное_бюджетное_общеобразовательное_учреждение</a:t>
            </a:r>
            <a:r>
              <a:rPr lang="ru-RU" sz="2000" dirty="0"/>
              <a:t>"&gt;&lt;/</a:t>
            </a:r>
            <a:r>
              <a:rPr lang="en-US" sz="2000" dirty="0"/>
              <a:t>a&gt;&lt;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&lt;div style="text-align: center; color: </a:t>
            </a:r>
            <a:r>
              <a:rPr lang="en-US" sz="2000" dirty="0" err="1"/>
              <a:t>rgb</a:t>
            </a:r>
            <a:r>
              <a:rPr lang="en-US" sz="2000" dirty="0"/>
              <a:t>(204, 255, 255);"&gt;&lt;span</a:t>
            </a:r>
            <a:br>
              <a:rPr lang="en-US" sz="2000" dirty="0"/>
            </a:br>
            <a:r>
              <a:rPr lang="en-US" sz="2000" dirty="0"/>
              <a:t>style="color: </a:t>
            </a:r>
            <a:r>
              <a:rPr lang="en-US" sz="2000" dirty="0" err="1"/>
              <a:t>rgb</a:t>
            </a:r>
            <a:r>
              <a:rPr lang="en-US" sz="2000" dirty="0"/>
              <a:t>(153, 255, 255);"&gt;</a:t>
            </a:r>
            <a:r>
              <a:rPr lang="ru-RU" sz="2000" dirty="0"/>
              <a:t>Муниципальное бюджетное</a:t>
            </a:r>
            <a:br>
              <a:rPr lang="ru-RU" sz="2000" dirty="0"/>
            </a:br>
            <a:r>
              <a:rPr lang="ru-RU" sz="2000" dirty="0"/>
              <a:t>общеобразовательное учреждение&lt;/</a:t>
            </a:r>
            <a:r>
              <a:rPr lang="en-US" sz="2000" dirty="0"/>
              <a:t>span&gt;&lt;</a:t>
            </a:r>
            <a:r>
              <a:rPr lang="en-US" sz="2000" dirty="0" err="1"/>
              <a:t>br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style="color: </a:t>
            </a:r>
            <a:r>
              <a:rPr lang="en-US" sz="2000" dirty="0" err="1"/>
              <a:t>rgb</a:t>
            </a:r>
            <a:r>
              <a:rPr lang="en-US" sz="2000" dirty="0"/>
              <a:t>(153, 255, 255);"&gt;</a:t>
            </a:r>
            <a:br>
              <a:rPr lang="en-US" sz="2000" dirty="0"/>
            </a:br>
            <a:r>
              <a:rPr lang="en-US" sz="2000" dirty="0"/>
              <a:t>&lt;span style="color: </a:t>
            </a:r>
            <a:r>
              <a:rPr lang="en-US" sz="2000" dirty="0" err="1"/>
              <a:t>rgb</a:t>
            </a:r>
            <a:r>
              <a:rPr lang="en-US" sz="2000" dirty="0"/>
              <a:t>(153, 255, 255);"&gt;</a:t>
            </a:r>
            <a:r>
              <a:rPr lang="ru-RU" sz="2000" dirty="0"/>
              <a:t>Средняя общеобразовательная</a:t>
            </a:r>
            <a:br>
              <a:rPr lang="ru-RU" sz="2000" dirty="0"/>
            </a:br>
            <a:r>
              <a:rPr lang="ru-RU" sz="2000" dirty="0"/>
              <a:t>школа №34&lt;/</a:t>
            </a:r>
            <a:r>
              <a:rPr lang="en-US" sz="2000" dirty="0"/>
              <a:t>span&gt;&lt;</a:t>
            </a:r>
            <a:r>
              <a:rPr lang="en-US" sz="2000" dirty="0" err="1"/>
              <a:t>br</a:t>
            </a:r>
            <a:r>
              <a:rPr lang="en-US" sz="2000" dirty="0"/>
              <a:t> style="color: </a:t>
            </a:r>
            <a:r>
              <a:rPr lang="en-US" sz="2000" dirty="0" err="1"/>
              <a:t>rgb</a:t>
            </a:r>
            <a:r>
              <a:rPr lang="en-US" sz="2000" dirty="0"/>
              <a:t>(153, 255, 255);"&gt;</a:t>
            </a:r>
            <a:br>
              <a:rPr lang="en-US" sz="2000" dirty="0"/>
            </a:br>
            <a:r>
              <a:rPr lang="en-US" sz="2000" dirty="0"/>
              <a:t>&lt;font style="color: </a:t>
            </a:r>
            <a:r>
              <a:rPr lang="en-US" sz="2000" dirty="0" err="1"/>
              <a:t>rgb</a:t>
            </a:r>
            <a:r>
              <a:rPr lang="en-US" sz="2000" dirty="0"/>
              <a:t>(153, 255, 255);" size="+3"&gt;</a:t>
            </a:r>
            <a:r>
              <a:rPr lang="ru-RU" sz="2000" dirty="0"/>
              <a:t>Границы космоса&lt;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ru-RU" sz="2000" dirty="0"/>
              <a:t>исследовательская работа учеников&lt;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9 "</a:t>
            </a:r>
            <a:r>
              <a:rPr lang="ru-RU" sz="2000" dirty="0"/>
              <a:t>Б" класса&lt;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ru-RU" sz="2000" dirty="0"/>
              <a:t>Миронова Даниила&lt;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ru-RU" sz="2000" dirty="0"/>
              <a:t>Черней Эдуарда&lt;/</a:t>
            </a:r>
            <a:r>
              <a:rPr lang="en-US" sz="2000" dirty="0"/>
              <a:t>font&gt;&lt;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&lt;/div&gt;</a:t>
            </a:r>
            <a:br>
              <a:rPr lang="en-US" sz="2000" dirty="0"/>
            </a:br>
            <a:r>
              <a:rPr lang="en-US" sz="2000" dirty="0"/>
              <a:t>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&lt;div style="text-align: center;"&gt;</a:t>
            </a:r>
            <a:br>
              <a:rPr lang="en-US" sz="2000" dirty="0"/>
            </a:br>
            <a:r>
              <a:rPr lang="en-US" sz="2000" dirty="0"/>
              <a:t>&lt;div style="text-align: left;"&gt;&lt;font size="+2"&gt;&lt;a</a:t>
            </a:r>
            <a:br>
              <a:rPr lang="en-US" sz="2000" dirty="0"/>
            </a:br>
            <a:r>
              <a:rPr lang="en-US" sz="2000" dirty="0"/>
              <a:t>style="color: </a:t>
            </a:r>
            <a:r>
              <a:rPr lang="en-US" sz="2000" dirty="0" err="1"/>
              <a:t>rgb</a:t>
            </a:r>
            <a:r>
              <a:rPr lang="en-US" sz="2000" dirty="0"/>
              <a:t>(255, 204, 204);"</a:t>
            </a:r>
            <a:br>
              <a:rPr lang="en-US" sz="2000" dirty="0"/>
            </a:br>
            <a:r>
              <a:rPr lang="en-US" sz="2000" dirty="0" err="1"/>
              <a:t>href</a:t>
            </a:r>
            <a:r>
              <a:rPr lang="en-US" sz="2000" dirty="0"/>
              <a:t>="%D0%97%D0%B5%D0%BC%D0%BB%D1%8F.html"&gt;</a:t>
            </a:r>
            <a:r>
              <a:rPr lang="ru-RU" sz="2000" dirty="0"/>
              <a:t>Земля&lt;/</a:t>
            </a:r>
            <a:r>
              <a:rPr lang="en-US" sz="2000" dirty="0"/>
              <a:t>a&gt;&lt;/font&gt;&lt;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&lt;/div&gt;</a:t>
            </a:r>
            <a:br>
              <a:rPr lang="en-US" sz="2000" dirty="0"/>
            </a:br>
            <a:r>
              <a:rPr lang="en-US" sz="2000" dirty="0"/>
              <a:t>&lt;div style="text-align: left;"&gt;&lt;font size="+2"&gt;&lt;span</a:t>
            </a:r>
            <a:br>
              <a:rPr lang="en-US" sz="2000" dirty="0"/>
            </a:br>
            <a:r>
              <a:rPr lang="en-US" sz="2000" dirty="0"/>
              <a:t>style="color: </a:t>
            </a:r>
            <a:r>
              <a:rPr lang="en-US" sz="2000" dirty="0" err="1"/>
              <a:t>rgb</a:t>
            </a:r>
            <a:r>
              <a:rPr lang="en-US" sz="2000" dirty="0"/>
              <a:t>(255, 204, 204);"&gt;</a:t>
            </a:r>
            <a:r>
              <a:rPr lang="ru-RU" sz="2000" dirty="0"/>
              <a:t>Галерея&lt;/</a:t>
            </a:r>
            <a:r>
              <a:rPr lang="en-US" sz="2000" dirty="0"/>
              <a:t>span&gt;&lt;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&lt;/font&gt;&lt;/div&gt;</a:t>
            </a:r>
            <a:br>
              <a:rPr lang="en-US" sz="2000" dirty="0"/>
            </a:br>
            <a:r>
              <a:rPr lang="en-US" sz="2000" dirty="0"/>
              <a:t>&lt;div style="text-align: left;"&gt;&lt;font style="color: </a:t>
            </a:r>
            <a:r>
              <a:rPr lang="en-US" sz="2000" dirty="0" err="1"/>
              <a:t>rgb</a:t>
            </a:r>
            <a:r>
              <a:rPr lang="en-US" sz="2000" dirty="0"/>
              <a:t>(255, 204, 204);"</a:t>
            </a:r>
            <a:br>
              <a:rPr lang="en-US" sz="2000" dirty="0"/>
            </a:br>
            <a:r>
              <a:rPr lang="en-US" sz="2000" dirty="0"/>
              <a:t>size="+1"&gt;&lt;span style="font-family: Arial;"&gt;</a:t>
            </a:r>
            <a:r>
              <a:rPr lang="ru-RU" sz="2000" dirty="0"/>
              <a:t>Солнце&lt;/</a:t>
            </a:r>
            <a:r>
              <a:rPr lang="en-US" sz="2000" dirty="0"/>
              <a:t>span&gt;&lt;/font&gt;&lt;</a:t>
            </a:r>
            <a:r>
              <a:rPr lang="en-US" sz="2000" dirty="0" err="1"/>
              <a:t>br</a:t>
            </a:r>
            <a:r>
              <a:rPr lang="en-US" sz="2000" dirty="0" smtClean="0"/>
              <a:t>&gt;</a:t>
            </a:r>
            <a:endParaRPr lang="ru-RU" sz="2000" dirty="0" smtClean="0"/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Html </a:t>
            </a:r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код нашего сайта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952327" cy="5959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размещать сайт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61" y="1700808"/>
            <a:ext cx="3096344" cy="1062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05" y="1685384"/>
            <a:ext cx="1999719" cy="8990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99695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сервер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компьютер, обеспечивающий хранение огромных объёмов информации, надежно защищенный от нападок вирусов и хакерских атак, а также работающий бесперебойно без перезагрузок и выключений в течении многих дней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533" y="4107787"/>
            <a:ext cx="841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/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Хостинг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- это платная или бесплатная услуга размещения сайта (информации) на каком либо профессиональном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web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 сервере.</a:t>
            </a:r>
            <a:endParaRPr lang="ru-RU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475411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Доменное имя (домен) - индивидуальное неповторимое имя нашего сайта. Для того что бы получить собственный домен необходимо его зарегистрировать у лицензированного регистратора доменных имен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214" y="5641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Существует два варианта: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Cambria" panose="02040503050406030204" pitchFamily="18" charset="0"/>
              </a:rPr>
              <a:t>- Бесплатная публикация сайта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Cambria" panose="02040503050406030204" pitchFamily="18" charset="0"/>
              </a:rPr>
              <a:t>- Платная публикация сайта</a:t>
            </a:r>
            <a:endParaRPr lang="ru-RU" b="0" i="0" dirty="0">
              <a:solidFill>
                <a:srgbClr val="24242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516" y="2852936"/>
            <a:ext cx="871296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2"/>
              </a:rPr>
              <a:t>www.google.com/search?biw=1221&amp;bih</a:t>
            </a:r>
            <a:endParaRPr lang="ru-RU" sz="1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https://studiobit.ru/blog/sozdanie-web-saytov/s-chego-nachat-sozdanie-sayta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4"/>
              </a:rPr>
              <a:t>webref.ru/layout/learn-html-css/first-web-page</a:t>
            </a:r>
            <a:endParaRPr lang="ru-RU" sz="1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5"/>
              </a:rPr>
              <a:t>4. 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5"/>
              </a:rPr>
              <a:t>studwood.ru/1999381/informatika/publikatsiya_sayta_internete</a:t>
            </a:r>
            <a:endParaRPr lang="ru-RU" sz="1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6"/>
              </a:rPr>
              <a:t>5. 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8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6"/>
              </a:rPr>
              <a:t>www.1zoom.me/ru/wallpaper/432942/z1508.9/1920x1080</a:t>
            </a:r>
            <a:endParaRPr lang="ru-RU" sz="1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34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25272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20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4857403"/>
          </a:xfrm>
        </p:spPr>
        <p:txBody>
          <a:bodyPr/>
          <a:lstStyle/>
          <a:p>
            <a:r>
              <a:rPr lang="ru-RU" sz="2000" dirty="0" smtClean="0"/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Изучение технологии разработки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Web-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сайтов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собственно информационного продукта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Подготовка содержательной части-контента…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схемы будущего сайта………………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Графическое оформление……………………....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Заключение…………………………………………….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Список литературы…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Оглавление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9661"/>
            <a:ext cx="3024336" cy="172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9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32" y="1484784"/>
            <a:ext cx="8424936" cy="5184576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</a:rPr>
              <a:t>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 -Изучение технологии разработки </a:t>
            </a:r>
            <a:r>
              <a:rPr lang="en-US" sz="2000" dirty="0" smtClean="0">
                <a:latin typeface="Calibri" panose="020F0502020204030204" pitchFamily="34" charset="0"/>
              </a:rPr>
              <a:t>Web-</a:t>
            </a:r>
            <a:r>
              <a:rPr lang="ru-RU" sz="2000" dirty="0" smtClean="0">
                <a:latin typeface="Calibri" panose="020F0502020204030204" pitchFamily="34" charset="0"/>
              </a:rPr>
              <a:t>сайта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 -Создание информационного продукта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-Организация привлечения и доступа к нему пользователей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Цели и задачи работы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929686" cy="22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0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Технологии создания 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Web-</a:t>
            </a:r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сайтов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52" y="2420888"/>
            <a:ext cx="7643192" cy="42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08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043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Язык разметки гипертекста 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7488832" cy="46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420888"/>
            <a:ext cx="8712968" cy="403244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&lt;html&gt; </a:t>
            </a:r>
            <a:r>
              <a:rPr lang="ru-RU" sz="2000" dirty="0" smtClean="0">
                <a:latin typeface="Calibri" panose="020F0502020204030204" pitchFamily="34" charset="0"/>
              </a:rPr>
              <a:t>и</a:t>
            </a:r>
            <a:r>
              <a:rPr lang="en-US" sz="2000" dirty="0" smtClean="0">
                <a:latin typeface="Calibri" panose="020F0502020204030204" pitchFamily="34" charset="0"/>
              </a:rPr>
              <a:t> &lt;/html&gt; - </a:t>
            </a:r>
            <a:r>
              <a:rPr lang="ru-RU" sz="2000" dirty="0" smtClean="0">
                <a:latin typeface="Calibri" panose="020F0502020204030204" pitchFamily="34" charset="0"/>
              </a:rPr>
              <a:t>начало и конец кода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&lt;Head&gt;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&lt;/head&gt; -</a:t>
            </a:r>
            <a:r>
              <a:rPr lang="ru-RU" sz="2000" dirty="0" smtClean="0">
                <a:latin typeface="Calibri" panose="020F0502020204030204" pitchFamily="34" charset="0"/>
              </a:rPr>
              <a:t> шапка сайта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&lt;title&gt;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&lt;/title&gt; -</a:t>
            </a:r>
            <a:r>
              <a:rPr lang="ru-RU" sz="2000" dirty="0" smtClean="0">
                <a:latin typeface="Calibri" panose="020F0502020204030204" pitchFamily="34" charset="0"/>
              </a:rPr>
              <a:t>название </a:t>
            </a:r>
            <a:r>
              <a:rPr lang="ru-RU" sz="2000" dirty="0">
                <a:latin typeface="Calibri" panose="020F0502020204030204" pitchFamily="34" charset="0"/>
              </a:rPr>
              <a:t>с</a:t>
            </a:r>
            <a:r>
              <a:rPr lang="ru-RU" sz="2000" dirty="0" smtClean="0">
                <a:latin typeface="Calibri" panose="020F0502020204030204" pitchFamily="34" charset="0"/>
              </a:rPr>
              <a:t>айта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&lt;body&gt;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&lt;/body&gt; - </a:t>
            </a:r>
            <a:r>
              <a:rPr lang="ru-RU" sz="2000" dirty="0" smtClean="0">
                <a:latin typeface="Calibri" panose="020F0502020204030204" pitchFamily="34" charset="0"/>
              </a:rPr>
              <a:t> тело сайта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&lt;h1&gt;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&lt;h2&gt;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&lt;h3&gt;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&lt;h4&gt; </a:t>
            </a:r>
            <a:r>
              <a:rPr lang="ru-RU" sz="2000" dirty="0" smtClean="0"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latin typeface="Calibri" panose="020F0502020204030204" pitchFamily="34" charset="0"/>
              </a:rPr>
              <a:t>&lt;h5&gt; -  </a:t>
            </a:r>
            <a:r>
              <a:rPr lang="ru-RU" sz="2000" dirty="0" smtClean="0">
                <a:latin typeface="Calibri" panose="020F0502020204030204" pitchFamily="34" charset="0"/>
              </a:rPr>
              <a:t>заголовки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Характеристика </a:t>
            </a:r>
            <a:r>
              <a:rPr lang="ru-RU" sz="2000" dirty="0">
                <a:latin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</a:rPr>
              <a:t>    align </a:t>
            </a:r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-Постановка текста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&lt;</a:t>
            </a:r>
            <a:r>
              <a:rPr lang="en-US" sz="2000" dirty="0" err="1" smtClean="0">
                <a:latin typeface="Calibri" panose="020F0502020204030204" pitchFamily="34" charset="0"/>
              </a:rPr>
              <a:t>img</a:t>
            </a:r>
            <a:r>
              <a:rPr lang="en-US" sz="2000" dirty="0" smtClean="0">
                <a:latin typeface="Calibri" panose="020F0502020204030204" pitchFamily="34" charset="0"/>
              </a:rPr>
              <a:t>&gt;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- вставка картинки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&lt;p&gt; - </a:t>
            </a:r>
            <a:r>
              <a:rPr lang="ru-RU" sz="2000" dirty="0" err="1" smtClean="0">
                <a:latin typeface="Calibri" panose="020F0502020204030204" pitchFamily="34" charset="0"/>
              </a:rPr>
              <a:t>Обзац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Основные тэги 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HTML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82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29" y="1052736"/>
            <a:ext cx="8858341" cy="5805264"/>
          </a:xfrm>
        </p:spPr>
        <p:txBody>
          <a:bodyPr/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59" y="764704"/>
            <a:ext cx="8229600" cy="57039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сайта при помощи Компоновщика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KompoZer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SeaMonkey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" y="1988840"/>
            <a:ext cx="8726456" cy="44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1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Как мы создавали сайт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36386" cy="4933790"/>
          </a:xfrm>
        </p:spPr>
      </p:pic>
    </p:spTree>
    <p:extLst>
      <p:ext uri="{BB962C8B-B14F-4D97-AF65-F5344CB8AC3E}">
        <p14:creationId xmlns:p14="http://schemas.microsoft.com/office/powerpoint/2010/main" val="318020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Так выглядит наш сайт в браузере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6783442" cy="34512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92" y="4293096"/>
            <a:ext cx="555027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</TotalTime>
  <Words>332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Конференция школьного научного общества ‘Корифей’  МБОУ СОШ №34 </vt:lpstr>
      <vt:lpstr>Оглавление</vt:lpstr>
      <vt:lpstr>Цели и задачи работы</vt:lpstr>
      <vt:lpstr>Технологии создания  Web-сайтов</vt:lpstr>
      <vt:lpstr>Язык разметки гипертекста HTML </vt:lpstr>
      <vt:lpstr>Основные тэги HTML</vt:lpstr>
      <vt:lpstr>Создание сайта при помощи Компоновщика (KompoZer или SeaMonkey)</vt:lpstr>
      <vt:lpstr>Как мы создавали сайт</vt:lpstr>
      <vt:lpstr>Так выглядит наш сайт в браузере</vt:lpstr>
      <vt:lpstr>Html код нашего сайта</vt:lpstr>
      <vt:lpstr>Где размещать сайт</vt:lpstr>
      <vt:lpstr>Список литературы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школьного научного общества ‘Корифей’  МБОУ СОШ №34</dc:title>
  <dc:creator>RePack by Diakov</dc:creator>
  <cp:lastModifiedBy>RePack by Diakov</cp:lastModifiedBy>
  <cp:revision>21</cp:revision>
  <dcterms:created xsi:type="dcterms:W3CDTF">2018-12-18T18:14:37Z</dcterms:created>
  <dcterms:modified xsi:type="dcterms:W3CDTF">2018-12-19T18:42:43Z</dcterms:modified>
</cp:coreProperties>
</file>