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9" r:id="rId1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879E-03D7-4E52-A286-E19D71B0D616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13B71-EFE4-400C-B448-28E75C5A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3B71-EFE4-400C-B448-28E75C5AE7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0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3B71-EFE4-400C-B448-28E75C5AE7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4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3B71-EFE4-400C-B448-28E75C5AE7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0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3B71-EFE4-400C-B448-28E75C5AE7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3B71-EFE4-400C-B448-28E75C5AE7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5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24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73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2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8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6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2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AA07-183D-475A-BF20-F73D3E7FA4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C1CBD-17DA-44AE-AC04-F97F7F4C4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063" y="1552903"/>
            <a:ext cx="6794938" cy="2702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«Собаки – </a:t>
            </a:r>
            <a:b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 людей»</a:t>
            </a:r>
            <a:b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662" y="5123793"/>
            <a:ext cx="4548351" cy="139671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Парфенов Артём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3 класса «Б» МБОУ СОШ № 34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Старая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2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6537" y="373117"/>
            <a:ext cx="8337332" cy="13208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собачий нюх используется людьми на страже закона и в борьбе с преступниками.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 используют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поисково-спасательных операциях,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взятия следа, при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задержании преступников.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можно увидеть, как при таможенном досмотре хвостатый полицейский внимательно обнюхивает чемодан за чемоданом.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для обнаружения взрывчатых веществ и наркотиков.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10093" r="1982" b="8833"/>
          <a:stretch/>
        </p:blipFill>
        <p:spPr>
          <a:xfrm>
            <a:off x="5171089" y="4364173"/>
            <a:ext cx="3358056" cy="199825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2" t="3070" r="15193"/>
          <a:stretch/>
        </p:blipFill>
        <p:spPr>
          <a:xfrm>
            <a:off x="617481" y="1634118"/>
            <a:ext cx="4353565" cy="4728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65"/>
          <a:stretch/>
        </p:blipFill>
        <p:spPr>
          <a:xfrm>
            <a:off x="5171089" y="1634118"/>
            <a:ext cx="3486807" cy="26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8503" y="373116"/>
            <a:ext cx="5455976" cy="263809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многие из нас на вопрос о том, как собака помогает человеку, ответят – спасает людей.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Используя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нюх и чуткий слух, четвероногих привлекают спасать людей, которых накрыла снежная лавина. Обученная собака улавливает запах человека и его вещей под двухметровым слоем снега.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землетрясении, при обрушении зданий собаки отыскивают чудом уцелевших людей под завалами. Собаки чуют и мертвых, но не отвлекаются на них, пока есть запахи живых. Унюхать человека они способны под толщей камней в несколько метров. Отыскав то, что им надо, собаки начинают громко лаять, давая понять, что там кто-то есть.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495"/>
          <a:stretch/>
        </p:blipFill>
        <p:spPr>
          <a:xfrm>
            <a:off x="5200465" y="3279228"/>
            <a:ext cx="3803620" cy="303486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r="14988"/>
          <a:stretch/>
        </p:blipFill>
        <p:spPr>
          <a:xfrm>
            <a:off x="6094479" y="373116"/>
            <a:ext cx="2909606" cy="2718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-472" r="9940" b="8927"/>
          <a:stretch/>
        </p:blipFill>
        <p:spPr>
          <a:xfrm>
            <a:off x="706648" y="3280150"/>
            <a:ext cx="4164897" cy="30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6532" y="1092544"/>
            <a:ext cx="3200930" cy="2010653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находят людей не только под завалами, но и в горящих зданиях.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нос не обращает внимания на гарь и дым, он ориентируется только на запах того, кому нужна помощь.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2" y="3594537"/>
            <a:ext cx="5048469" cy="2839764"/>
          </a:xfr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5919952" y="3594537"/>
            <a:ext cx="29718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тех, кто в огне горит, собаки спасают и тех, кто в воде тонет.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Известны очень много случаев, когда собака вытаскивала людей из воды, из пожара, находила заблудившихся в лесу или в горах, разыскивала потерпевших в завалах после землетрясений.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38070" r="18212" b="-1"/>
          <a:stretch/>
        </p:blipFill>
        <p:spPr>
          <a:xfrm>
            <a:off x="3867462" y="449278"/>
            <a:ext cx="4818576" cy="31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029" y="412369"/>
            <a:ext cx="8316310" cy="184193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нюх четвероногих друзей в обыденной жизни не менее важен.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помогает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 например, на тихой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охоте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виду поиск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грибов-трюфелей</a:t>
            </a:r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деликатесы растут под землей в корнях дубов. Отыскать их без специально обученных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непросто.  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охоте помогают людям многие породы собак.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(таксы и терьеры),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которых не спрячется ни лиса, ни барсук, ни енот.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пород охотничьих собак, среди которых борзые, лайки, спаниели.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бесстрашные, ловкие, быстрые и, конечно же, преданные своему хозяину.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96" y="2372709"/>
            <a:ext cx="3793643" cy="237102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r="11887"/>
          <a:stretch/>
        </p:blipFill>
        <p:spPr>
          <a:xfrm>
            <a:off x="662152" y="2372709"/>
            <a:ext cx="2191449" cy="2371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9788" b="4345"/>
          <a:stretch/>
        </p:blipFill>
        <p:spPr>
          <a:xfrm>
            <a:off x="4445876" y="4743738"/>
            <a:ext cx="4416478" cy="1513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-4385" r="6326" b="-1"/>
          <a:stretch/>
        </p:blipFill>
        <p:spPr>
          <a:xfrm>
            <a:off x="2643671" y="2254307"/>
            <a:ext cx="3522587" cy="2548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39425" r="31266" b="16858"/>
          <a:stretch/>
        </p:blipFill>
        <p:spPr>
          <a:xfrm>
            <a:off x="662153" y="4743739"/>
            <a:ext cx="3783723" cy="15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4341" y="373117"/>
            <a:ext cx="7879528" cy="13208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дело, если собака сторожит скот.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пастухов подходят только крупные, сильные и выносливые породы, ведь им может довестись сражаться с хищниками. Самые популярные среди собак-пастухов колли, овчарки.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не только защищать скот от хищников, но и следить, чтобы стадо не разбредалось по округе. Научены они также отыскивать отбившихся и потерявшихся животных.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43" y="1815346"/>
            <a:ext cx="6738719" cy="4481512"/>
          </a:xfrm>
        </p:spPr>
      </p:pic>
    </p:spTree>
    <p:extLst>
      <p:ext uri="{BB962C8B-B14F-4D97-AF65-F5344CB8AC3E}">
        <p14:creationId xmlns:p14="http://schemas.microsoft.com/office/powerpoint/2010/main" val="9722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5215" y="378372"/>
            <a:ext cx="7796048" cy="74098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породы специальных ездовых собак, которые на вес золота ценятся народами севера.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понятно, ведь животные не только обеспечивают перемещение по снегу, но и защищают от хищников, помогают пасти оленей, охотиться, а иногда даже обеспечивают едой.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13218" r="11495" b="6866"/>
          <a:stretch/>
        </p:blipFill>
        <p:spPr>
          <a:xfrm>
            <a:off x="4773260" y="4254323"/>
            <a:ext cx="3665209" cy="2438138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r="2423"/>
          <a:stretch/>
        </p:blipFill>
        <p:spPr>
          <a:xfrm>
            <a:off x="4706008" y="1323908"/>
            <a:ext cx="4035972" cy="286735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14585" r="18531" b="1773"/>
          <a:stretch/>
        </p:blipFill>
        <p:spPr>
          <a:xfrm>
            <a:off x="602781" y="1323908"/>
            <a:ext cx="3847287" cy="285947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705510" y="4645702"/>
            <a:ext cx="3917729" cy="1655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некоторых странах есть четвероногие почтальоны, которые доставляют телеграммы и письма высоко в горы на туристические базы.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3474" y="593836"/>
            <a:ext cx="8337333" cy="15739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нас любят собак и держат их у себя дома.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функций наших питомцев – охрана хозяина.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роли подойдет пес любой породы, даже дворняга. Главное, чтобы он умел звонко лаять, предупреждая хозяина об опасности.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скрашивают наше одиночество. Забота о любимцах придает дополнительное значение и смысл нашей жизни. Собаки дают нам возможность чувствовать, что мы нужны кому-то, что нас любят.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Собака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и остается самым преданным существом.  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83474" y="5434759"/>
            <a:ext cx="8300544" cy="1001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36575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вышеперечисленного мы поняли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собаки играют в нашей жизни,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верны,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преданны.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-3656" r="21956" b="1774"/>
          <a:stretch/>
        </p:blipFill>
        <p:spPr>
          <a:xfrm>
            <a:off x="5462752" y="2164103"/>
            <a:ext cx="2766847" cy="327065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" y="2278117"/>
            <a:ext cx="4752697" cy="3156642"/>
          </a:xfrm>
        </p:spPr>
      </p:pic>
    </p:spTree>
    <p:extLst>
      <p:ext uri="{BB962C8B-B14F-4D97-AF65-F5344CB8AC3E}">
        <p14:creationId xmlns:p14="http://schemas.microsoft.com/office/powerpoint/2010/main" val="8574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6158" y="567558"/>
            <a:ext cx="7528035" cy="6187965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tx1"/>
                </a:solidFill>
              </a:rPr>
              <a:t/>
            </a:r>
            <a:br>
              <a:rPr lang="ru-RU" sz="3000" b="1" i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роль собак в жизни людей.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информацию из разных источников по данной теме.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Обосновать, что собаки являются помощниками людей.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Сделать вывод на основании полученных фактов.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029" y="373116"/>
            <a:ext cx="8347840" cy="138473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Тысячи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рядом с нами живут верные, незаменимые животные – собаки.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Археологи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обнаружили на раскопках древних поселений людей кости собак, что свидетельствует о давних связях людей и этих животных.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собаки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первыми живым существами, прирученными человеком.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Первобытный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привел в свое жилище совершенно дикого волка.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Понадобились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тысячелетия для того, чтобы хищник отучился от своих привычек и стал домашним животным.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19260" r="9465" b="2797"/>
          <a:stretch/>
        </p:blipFill>
        <p:spPr>
          <a:xfrm>
            <a:off x="1496685" y="1939159"/>
            <a:ext cx="6426528" cy="4508937"/>
          </a:xfrm>
        </p:spPr>
      </p:pic>
    </p:spTree>
    <p:extLst>
      <p:ext uri="{BB962C8B-B14F-4D97-AF65-F5344CB8AC3E}">
        <p14:creationId xmlns:p14="http://schemas.microsoft.com/office/powerpoint/2010/main" val="28035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6842" y="310053"/>
            <a:ext cx="8702565" cy="3118947"/>
          </a:xfrm>
        </p:spPr>
        <p:txBody>
          <a:bodyPr>
            <a:noAutofit/>
          </a:bodyPr>
          <a:lstStyle/>
          <a:p>
            <a:pPr indent="361950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очень долгого времени изучалась тяга собак к взаимодействию с человеком, их верность, доброта, покорность, бескорыстная любовь и постоянное желание угодить человеку.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почему и как собака помогает человеку, нужно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сказать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ее органов чувств.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 их столько же, сколько и у человека, только они более развиты.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Глаза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устроены так, что она может видеть в темноте.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Слышит собака лучше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человек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раз,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она может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уловить даже ультразвуковые волны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острый, можно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феноменальный, у собак нюх.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не только уловить единственную молекулу в кубометре воздуха, она способна ее запомнить. Кроме того, животные различают количество запаха, попавшее в каждую ноздрю, тем самым определяя, откуда он пришел.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может понимать до 250 слов, считать до 5 и выполнять простейшие математические операции.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животного без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 примерно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соотносится с восприятием двухлетнего ребенка.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1013" r="13607" b="-1"/>
          <a:stretch/>
        </p:blipFill>
        <p:spPr>
          <a:xfrm>
            <a:off x="819807" y="3610306"/>
            <a:ext cx="2837793" cy="28671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8" y="3610306"/>
            <a:ext cx="4679201" cy="29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029" y="373117"/>
            <a:ext cx="8413310" cy="2355093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свои наблюдения и исследования, люди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к выводу, что собак можно использовать с пользой во многих аспектах человеческой жизни.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 чаще всего собаку брали с собой на охоту. Специально для этого занятия были выведены известные охотничьи породы, отличающиеся скоростью, выносливостью, ловкостью и смелостью.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повествуют исторические данные, царь Петр І имел собаку-связную, которая разносила распоряжения и письма.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государства использовали в военном деле боевых псов.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в войске Александра Македонского был отряд, который состоял более чем из 5 тысяч животных. Четвероногих воинов заковывали в латы и отправляли в бой. Погибших животных хоронили с почестями, как славных героев.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44" y="3028014"/>
            <a:ext cx="4530993" cy="329063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-371" r="16020"/>
          <a:stretch/>
        </p:blipFill>
        <p:spPr>
          <a:xfrm>
            <a:off x="521150" y="3028014"/>
            <a:ext cx="4121795" cy="32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1015" y="608183"/>
            <a:ext cx="4834329" cy="215987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Уникальными способностями братьев наших меньших пользовались и во время Великой Отечественной войны.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служило около 70 тысяч собак, которые спасли жизни многим солдатам.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Собаки-связисты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переносили депеши через линию фронта, протягивали телефонные кабели.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Собаки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 взрывниками: неся на себя взрывчатку, бросались под бронетехнику.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12561" r="4117" b="5456"/>
          <a:stretch/>
        </p:blipFill>
        <p:spPr>
          <a:xfrm>
            <a:off x="5074582" y="4192518"/>
            <a:ext cx="3604335" cy="242845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20723" r="7675" b="11677"/>
          <a:stretch/>
        </p:blipFill>
        <p:spPr>
          <a:xfrm>
            <a:off x="457199" y="2532989"/>
            <a:ext cx="4158662" cy="2283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19697" r="13478" b="18073"/>
          <a:stretch/>
        </p:blipFill>
        <p:spPr>
          <a:xfrm>
            <a:off x="5195344" y="461642"/>
            <a:ext cx="3639108" cy="20713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2044" y="2606371"/>
            <a:ext cx="42166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Собаки санитарного назначения обладали превосходным нюхом и способностями сыщика. Они разыскивали раненых не только на поле боя, но и в лесной чаще,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болоте. На спине каждой была привязана сумка с медикаментами. Многие солдаты обязаны жизнью четвероногим спасателям.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198" y="4889748"/>
            <a:ext cx="4388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помощью ездовых упряжек вывозили раненых с поля боя, доставляли подкрепление и боеприпасы на огневые позиции. Особенно эффективными упряжки были зимой в условиях бездорожья и снежных сугробов.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7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9677" y="1269123"/>
            <a:ext cx="3145220" cy="487154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школьник слышал об отважных собаках-космонавтах Белке и Стрелке, побывавших в космосе до Гагарина, однако мало кто знает, что они не были первооткрывателями космоса среди собак.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 деле эта заслуга принадлежит Лайке, вышедшей на околоземную орбиту вместе с советским «Спутником-2» еще в 1957 году.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космонавта-собаки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помогло узнать,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витков в космосе сделает первый космонавт-человек. Собаки-космонавты дали возможность ученым изучить, как влияет на организм перегрузка, невесомость, космическая радиация и многое другое.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52" y="373117"/>
            <a:ext cx="4941076" cy="6160474"/>
          </a:xfrm>
        </p:spPr>
      </p:pic>
    </p:spTree>
    <p:extLst>
      <p:ext uri="{BB962C8B-B14F-4D97-AF65-F5344CB8AC3E}">
        <p14:creationId xmlns:p14="http://schemas.microsoft.com/office/powerpoint/2010/main" val="3625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3062" y="624174"/>
            <a:ext cx="3831022" cy="379366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о том, как собака помогает человеку, ответ будет неполным, если не вспомнить о работах великого ученого Павлова.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братьями нашими меньшими позволило максимально понять особенности работы пищеварительной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во всех его работах и опытах ему помогали собаки.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Павлов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необыкновенно любил своих четвероногих помощников.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инициативе даже создали памятник собаке, желая увековечить неоценимую помощь этих животных всему человечеству.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34058" r="50931" b="9152"/>
          <a:stretch/>
        </p:blipFill>
        <p:spPr>
          <a:xfrm>
            <a:off x="4982011" y="4187385"/>
            <a:ext cx="2028207" cy="235934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0" t="28261" r="9783" b="13768"/>
          <a:stretch/>
        </p:blipFill>
        <p:spPr>
          <a:xfrm>
            <a:off x="7010218" y="4177862"/>
            <a:ext cx="1855611" cy="2368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51" y="831116"/>
            <a:ext cx="4575678" cy="2988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2" y="4196908"/>
            <a:ext cx="4468949" cy="23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385" y="373116"/>
            <a:ext cx="8237483" cy="203112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ни один пес не сможет излечить человека с различными физическими недостатками, от слепоты, глухоты или поставить его на ноги, но он может значительно облегчить его жизнь.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Собаки-поводыри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лишенным зрения людям (и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своим собратьям)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пространстве.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Собака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жизнь человека с ограничением или отсутствием слуха.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определенные сигналы, когда слышит какие-либо важные звуки (звонок в дверь, телефонный звонок). Собака сначала привлечет к себе внимание, легонько прикоснувшись к хозяину лапой или носом, а после того, как он обратит на неё внимание, отведет его к источнику звука.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0129" r="5389" b="9857"/>
          <a:stretch/>
        </p:blipFill>
        <p:spPr>
          <a:xfrm>
            <a:off x="3339324" y="2319284"/>
            <a:ext cx="2782788" cy="22547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8246"/>
          <a:stretch/>
        </p:blipFill>
        <p:spPr>
          <a:xfrm>
            <a:off x="6686543" y="4594443"/>
            <a:ext cx="2235647" cy="2108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3119" r="35828"/>
          <a:stretch/>
        </p:blipFill>
        <p:spPr>
          <a:xfrm>
            <a:off x="658209" y="2298920"/>
            <a:ext cx="2586637" cy="4404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/>
          <a:stretch/>
        </p:blipFill>
        <p:spPr>
          <a:xfrm>
            <a:off x="6232099" y="2298920"/>
            <a:ext cx="2690091" cy="2254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24" y="4594443"/>
            <a:ext cx="3347219" cy="21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80</Words>
  <Application>Microsoft Office PowerPoint</Application>
  <PresentationFormat>Экран (4:3)</PresentationFormat>
  <Paragraphs>35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Проект :   «Собаки –  помощники людей» </vt:lpstr>
      <vt:lpstr> Цель:  Раскрыть роль собак в жизни людей.  Задачи:  1. Изучить информацию из разных источников по данной теме.  2. Обосновать, что собаки являются помощниками людей.  3. Сделать вывод на основании полученных фактов.</vt:lpstr>
      <vt:lpstr> Тысячи лет рядом с нами живут верные, незаменимые животные – собаки.   Археологи обнаружили на раскопках древних поселений людей кости собак, что свидетельствует о давних связях людей и этих животных.   Именно собаки стали первыми живым существами, прирученными человеком.   Первобытный человек привел в свое жилище совершенно дикого волка.  Понадобились тысячелетия для того, чтобы хищник отучился от своих привычек и стал домашним животным.   </vt:lpstr>
      <vt:lpstr>На протяжении очень долгого времени изучалась тяга собак к взаимодействию с человеком, их верность, доброта, покорность, бескорыстная любовь и постоянное желание угодить человеку.   Чтобы понять, почему и как собака помогает человеку, нужно несколько слов сказать об особенностях ее органов чувств. У собак их столько же, сколько и у человека, только они более развиты.   Глаза собаки устроены так, что она может видеть в темноте.   Слышит собака лучше, чем человек, примерно в 5 раз, причем она может уловить даже ультразвуковые волны!   Но самый острый, можно сказать феноменальный, у собак нюх.  Собака способна не только уловить единственную молекулу в кубометре воздуха, она способна ее запомнить. Кроме того, животные различают количество запаха, попавшее в каждую ноздрю, тем самым определяя, откуда он пришел.   Научно доказано, что обычная собака может понимать до 250 слов, считать до 5 и выполнять простейшие математические операции. Мышление животного без особых тренировок примерно соотносится с восприятием двухлетнего ребенка. </vt:lpstr>
      <vt:lpstr>  Основываясь на свои наблюдения и исследования, люди пришли к выводу, что собак можно использовать с пользой во многих аспектах человеческой жизни.   На Руси чаще всего собаку брали с собой на охоту. Специально для этого занятия были выведены известные охотничьи породы, отличающиеся скоростью, выносливостью, ловкостью и смелостью.   Как повествуют исторические данные, царь Петр І имел собаку-связную, которая разносила распоряжения и письма.   Многие древние государства использовали в военном деле боевых псов. Так, например, в войске Александра Македонского был отряд, который состоял более чем из 5 тысяч животных. Четвероногих воинов заковывали в латы и отправляли в бой. Погибших животных хоронили с почестями, как славных героев. </vt:lpstr>
      <vt:lpstr> Уникальными способностями братьев наших меньших пользовались и во время Великой Отечественной войны.   В годы войны в Армии служило около 70 тысяч собак, которые спасли жизни многим солдатам.   Собаки-связисты переносили депеши через линию фронта, протягивали телефонные кабели.   Собаки были и взрывниками: неся на себя взрывчатку, бросались под бронетехнику. </vt:lpstr>
      <vt:lpstr> Каждый школьник слышал об отважных собаках-космонавтах Белке и Стрелке, побывавших в космосе до Гагарина, однако мало кто знает, что они не были первооткрывателями космоса среди собак.    На самом деле эта заслуга принадлежит Лайке, вышедшей на околоземную орбиту вместе с советским «Спутником-2» еще в 1957 году.   Поведение космонавта-собаки помогло узнать, сколько витков в космосе сделает первый космонавт-человек. Собаки-космонавты дали возможность ученым изучить, как влияет на организм перегрузка, невесомость, космическая радиация и многое другое.    </vt:lpstr>
      <vt:lpstr> На вопрос о том, как собака помогает человеку, ответ будет неполным, если не вспомнить о работах великого ученого Павлова.   Именно наблюдение за братьями нашими меньшими позволило максимально понять особенности работы пищеварительной системы.   Абсолютно во всех его работах и опытах ему помогали собаки.   Павлов необыкновенно любил своих четвероногих помощников. По его инициативе даже создали памятник собаке, желая увековечить неоценимую помощь этих животных всему человечеству.  </vt:lpstr>
      <vt:lpstr> Конечно, ни один пес не сможет излечить человека с различными физическими недостатками, от слепоты, глухоты или поставить его на ноги, но он может значительно облегчить его жизнь.   Собаки-поводыри помогают лишенным зрения людям (и даже своим собратьям) ориентироваться в пространстве.   Собака облегчает жизнь человека с ограничением или отсутствием слуха.  Она дает определенные сигналы, когда слышит какие-либо важные звуки (звонок в дверь, телефонный звонок). Собака сначала привлечет к себе внимание, легонько прикоснувшись к хозяину лапой или носом, а после того, как он обратит на неё внимание, отведет его к источнику звука.</vt:lpstr>
      <vt:lpstr> Уникальный собачий нюх используется людьми на страже закона и в борьбе с преступниками.  Собак используют в поисково-спасательных операциях, для взятия следа, при задержании преступников.  Часто можно увидеть, как при таможенном досмотре хвостатый полицейский внимательно обнюхивает чемодан за чемоданом.  Псов привлекают для обнаружения взрывчатых веществ и наркотиков.  </vt:lpstr>
      <vt:lpstr> Очень многие из нас на вопрос о том, как собака помогает человеку, ответят – спасает людей.  Используя острый нюх и чуткий слух, четвероногих привлекают спасать людей, которых накрыла снежная лавина. Обученная собака улавливает запах человека и его вещей под двухметровым слоем снега.  При землетрясении, при обрушении зданий собаки отыскивают чудом уцелевших людей под завалами. Собаки чуют и мертвых, но не отвлекаются на них, пока есть запахи живых. Унюхать человека они способны под толщей камней в несколько метров. Отыскав то, что им надо, собаки начинают громко лаять, давая понять, что там кто-то есть.</vt:lpstr>
      <vt:lpstr> Собаки находят людей не только под завалами, но и в горящих зданиях.   Их уникальный нос не обращает внимания на гарь и дым, он ориентируется только на запах того, кому нужна помощь.   </vt:lpstr>
      <vt:lpstr> Отличный нюх четвероногих друзей в обыденной жизни не менее важен.   Собака помогает человеку, например, на тихой охоте (имеется в виду поиск грибов-трюфелей). Эти деликатесы растут под землей в корнях дубов. Отыскать их без специально обученных собак довольно непросто.    На охоте помогают людям многие породы собак.  Это норные собаки (таксы и терьеры), от которых не спрячется ни лиса, ни барсук, ни енот.  Есть множество пород охотничьих собак, среди которых борзые, лайки, спаниели. Все они бесстрашные, ловкие, быстрые и, конечно же, преданные своему хозяину. </vt:lpstr>
      <vt:lpstr> Другое дело, если собака сторожит скот.   На роль пастухов подходят только крупные, сильные и выносливые породы, ведь им может довестись сражаться с хищниками. Самые популярные среди собак-пастухов колли, овчарки.  Собаки умеют не только защищать скот от хищников, но и следить, чтобы стадо не разбредалось по округе. Научены они также отыскивать отбившихся и потерявшихся животных. </vt:lpstr>
      <vt:lpstr> Есть породы специальных ездовых собак, которые на вес золота ценятся народами севера.  Это и понятно, ведь животные не только обеспечивают перемещение по снегу, но и защищают от хищников, помогают пасти оленей, охотиться, а иногда даже обеспечивают едой.   </vt:lpstr>
      <vt:lpstr> Многие из нас любят собак и держат их у себя дома.   Одна из основных функций наших питомцев – охрана хозяина.  Для этой роли подойдет пес любой породы, даже дворняга. Главное, чтобы он умел звонко лаять, предупреждая хозяина об опасности.   Собаки скрашивают наше одиночество. Забота о любимцах придает дополнительное значение и смысл нашей жизни. Собаки дают нам возможность чувствовать, что мы нужны кому-то, что нас любят.  Собака была и остается самым преданным существом. 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 «Собаки –  помощники людей» </dc:title>
  <dc:creator>Пользователь Windows</dc:creator>
  <cp:lastModifiedBy>Пользователь Windows</cp:lastModifiedBy>
  <cp:revision>49</cp:revision>
  <cp:lastPrinted>2018-01-12T10:57:29Z</cp:lastPrinted>
  <dcterms:created xsi:type="dcterms:W3CDTF">2017-12-13T12:59:16Z</dcterms:created>
  <dcterms:modified xsi:type="dcterms:W3CDTF">2018-02-05T09:28:49Z</dcterms:modified>
</cp:coreProperties>
</file>