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1"/>
  </p:notes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Итоги опроса одноклассников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82016"/>
        <c:axId val="33697792"/>
        <c:axId val="0"/>
      </c:bar3DChart>
      <c:catAx>
        <c:axId val="337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97792"/>
        <c:crosses val="autoZero"/>
        <c:auto val="1"/>
        <c:lblAlgn val="ctr"/>
        <c:lblOffset val="100"/>
        <c:noMultiLvlLbl val="0"/>
      </c:catAx>
      <c:valAx>
        <c:axId val="3369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8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Итоги опроса одноклассников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invertIfNegative val="0"/>
          <c:cat>
            <c:strRef>
              <c:f>'[Диаграмма в Microsoft PowerPoint]Лист1'!$A$2:$A$5</c:f>
              <c:strCache>
                <c:ptCount val="4"/>
                <c:pt idx="0">
                  <c:v>Вельш Корги</c:v>
                </c:pt>
                <c:pt idx="1">
                  <c:v>Чихуахуа</c:v>
                </c:pt>
                <c:pt idx="2">
                  <c:v>Джек Рассел Терьер</c:v>
                </c:pt>
                <c:pt idx="3">
                  <c:v>Померанский шпиц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0%</c:formatCode>
                <c:ptCount val="4"/>
                <c:pt idx="0">
                  <c:v>0.25</c:v>
                </c:pt>
                <c:pt idx="1">
                  <c:v>0.12</c:v>
                </c:pt>
                <c:pt idx="2">
                  <c:v>0.32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4C-4E4C-A2F3-0CD8E855C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0560"/>
        <c:axId val="33732096"/>
      </c:barChart>
      <c:catAx>
        <c:axId val="337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2096"/>
        <c:crosses val="autoZero"/>
        <c:auto val="1"/>
        <c:lblAlgn val="ctr"/>
        <c:lblOffset val="100"/>
        <c:noMultiLvlLbl val="0"/>
      </c:catAx>
      <c:valAx>
        <c:axId val="337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0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5B1F-96A3-41F6-904A-8EFCEDF8E5B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5EA1-24EA-4563-BE19-984CABDEA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8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3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1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6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43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93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3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9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6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34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5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1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0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CE9467-83BC-4D99-AAF4-553585E5681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7D37EA-CAEA-4800-AEB0-4E1436A9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 </a:t>
            </a:r>
            <a:br>
              <a:rPr lang="ru-RU" dirty="0" smtClean="0"/>
            </a:br>
            <a:r>
              <a:rPr lang="ru-RU" dirty="0" smtClean="0"/>
              <a:t>на тему: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Собака лучший друг человека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Выполнили: </a:t>
            </a:r>
            <a:r>
              <a:rPr lang="ru-RU" dirty="0" err="1" smtClean="0"/>
              <a:t>Монахова</a:t>
            </a:r>
            <a:r>
              <a:rPr lang="ru-RU" dirty="0" smtClean="0"/>
              <a:t> Мария</a:t>
            </a:r>
          </a:p>
          <a:p>
            <a:pPr algn="r"/>
            <a:r>
              <a:rPr lang="ru-RU" dirty="0" smtClean="0"/>
              <a:t>Бурова Вероника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чащиеся </a:t>
            </a:r>
            <a:r>
              <a:rPr lang="ru-RU" dirty="0" smtClean="0"/>
              <a:t>МБОУ СОШ №34 </a:t>
            </a:r>
          </a:p>
          <a:p>
            <a:pPr algn="r"/>
            <a:r>
              <a:rPr lang="ru-RU" dirty="0" smtClean="0"/>
              <a:t>3 «В»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4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5" y="972428"/>
            <a:ext cx="4753708" cy="285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715" y="4484077"/>
            <a:ext cx="9837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Ученые предполагают, что прародителями современной породы являлась собака </a:t>
            </a:r>
            <a:r>
              <a:rPr lang="ru-RU" sz="2400" dirty="0" err="1" smtClean="0"/>
              <a:t>Течичи</a:t>
            </a:r>
            <a:r>
              <a:rPr lang="ru-RU" sz="2400" dirty="0" smtClean="0"/>
              <a:t>, о которой упоминалось в </a:t>
            </a:r>
            <a:r>
              <a:rPr lang="ru-RU" sz="2400" dirty="0" smtClean="0"/>
              <a:t>письменах </a:t>
            </a:r>
            <a:r>
              <a:rPr lang="ru-RU" sz="2400" dirty="0" smtClean="0"/>
              <a:t>Майя,</a:t>
            </a:r>
          </a:p>
          <a:p>
            <a:pPr algn="ctr"/>
            <a:r>
              <a:rPr lang="ru-RU" sz="2400" dirty="0" smtClean="0"/>
              <a:t>Ацтеков и </a:t>
            </a:r>
            <a:r>
              <a:rPr lang="ru-RU" sz="2400" dirty="0" err="1"/>
              <a:t>Т</a:t>
            </a:r>
            <a:r>
              <a:rPr lang="ru-RU" sz="2400" dirty="0" err="1" smtClean="0"/>
              <a:t>ольтеков</a:t>
            </a:r>
            <a:r>
              <a:rPr lang="ru-RU" sz="2400" dirty="0" smtClean="0"/>
              <a:t> за полторы тысячи лет до нашей эры.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52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2" y="1268963"/>
            <a:ext cx="6290311" cy="4189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7628" y="905348"/>
            <a:ext cx="39201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Эти собачки очень рано взрослеют – уже к 12 месяцам животные достигают своего психологического созревания.</a:t>
            </a:r>
          </a:p>
          <a:p>
            <a:r>
              <a:rPr lang="ru-RU" sz="2400" dirty="0" smtClean="0"/>
              <a:t>Они четко разбираются в поведении человека, поэтому не любят злых и конфликтных людей. Собачки прекрасно привыкают к любым условиям жизни.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60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.wiki/wp-content/uploads/2017/04/wallpaper.wiki-Image-of-Chihuahua-PIC-WPC006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02" y="1001209"/>
            <a:ext cx="8410670" cy="45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433" y="4320073"/>
            <a:ext cx="10655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Благодаря своей сообразительности и хорошей памяти, эти микро собачки могут приносить своему хозяину необходимые маленькие предметы. </a:t>
            </a:r>
          </a:p>
          <a:p>
            <a:r>
              <a:rPr lang="ru-RU" sz="2400" dirty="0" smtClean="0"/>
              <a:t>Благодаря психически-устойчивому характеру, эти животные практически никогда не впадают в истерики и не робеют.</a:t>
            </a:r>
          </a:p>
          <a:p>
            <a:r>
              <a:rPr lang="ru-RU" sz="2400" dirty="0" smtClean="0"/>
              <a:t>Маленькая собачка обладает мужественным характером и всегда горда собой.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7" y="820344"/>
            <a:ext cx="6009715" cy="33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9176" y="1287624"/>
            <a:ext cx="3741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Обладая общительным и жизнерадостным характером, </a:t>
            </a:r>
            <a:r>
              <a:rPr lang="ru-RU" sz="2400" dirty="0" err="1" smtClean="0"/>
              <a:t>Чухуахуа</a:t>
            </a:r>
            <a:r>
              <a:rPr lang="ru-RU" sz="2400" dirty="0" smtClean="0"/>
              <a:t> быстро адаптируется к любой ситуации. </a:t>
            </a:r>
          </a:p>
          <a:p>
            <a:r>
              <a:rPr lang="ru-RU" sz="2400" dirty="0" smtClean="0"/>
              <a:t>Она очень любит особое внимание к себе , поэтому в любимчики выбирает того, кто больше всего времени проводит с нею.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989045"/>
            <a:ext cx="5941158" cy="48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9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Джек-</a:t>
            </a:r>
            <a:r>
              <a:rPr lang="ru-RU" dirty="0" err="1" smtClean="0"/>
              <a:t>рассел</a:t>
            </a:r>
            <a:r>
              <a:rPr lang="ru-RU" dirty="0" smtClean="0"/>
              <a:t>-терьер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4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l-store.ru/img/2015/050309/0526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02" y="982224"/>
            <a:ext cx="3340504" cy="48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133600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Джек-</a:t>
            </a:r>
            <a:r>
              <a:rPr lang="ru-RU" sz="2400" dirty="0" err="1" smtClean="0"/>
              <a:t>рассел</a:t>
            </a:r>
            <a:r>
              <a:rPr lang="ru-RU" sz="2400" dirty="0" smtClean="0"/>
              <a:t>-терьер в последнее время завоевывает все большую 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опулярность </a:t>
            </a:r>
            <a:r>
              <a:rPr lang="ru-RU" sz="2400" dirty="0" smtClean="0"/>
              <a:t>среди собаководов. Но многим людям еще до сих пор не понятно, </a:t>
            </a:r>
          </a:p>
          <a:p>
            <a:pPr algn="ctr"/>
            <a:r>
              <a:rPr lang="ru-RU" sz="2400" dirty="0"/>
              <a:t>ч</a:t>
            </a:r>
            <a:r>
              <a:rPr lang="ru-RU" sz="2400" dirty="0" smtClean="0"/>
              <a:t>то </a:t>
            </a:r>
            <a:r>
              <a:rPr lang="ru-RU" sz="2400" dirty="0" smtClean="0"/>
              <a:t>может привлекать в этих простецких, деревенских собачках</a:t>
            </a:r>
            <a:r>
              <a:rPr lang="en-US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3561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25" y="1770653"/>
            <a:ext cx="4898559" cy="3267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662" y="1125415"/>
            <a:ext cx="5081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Джек-</a:t>
            </a:r>
            <a:r>
              <a:rPr lang="ru-RU" sz="2400" dirty="0" err="1" smtClean="0"/>
              <a:t>рассел</a:t>
            </a:r>
            <a:r>
              <a:rPr lang="ru-RU" sz="2400" dirty="0" smtClean="0"/>
              <a:t>-терьер относится к охотничьим породам. </a:t>
            </a:r>
          </a:p>
          <a:p>
            <a:pPr algn="ctr"/>
            <a:r>
              <a:rPr lang="ru-RU" sz="2400" dirty="0" smtClean="0"/>
              <a:t>Сразу может показаться, что он представитель декоративного семейства,</a:t>
            </a:r>
          </a:p>
          <a:p>
            <a:pPr algn="ctr"/>
            <a:r>
              <a:rPr lang="ru-RU" sz="2400" dirty="0"/>
              <a:t>н</a:t>
            </a:r>
            <a:r>
              <a:rPr lang="ru-RU" sz="2400" dirty="0" smtClean="0"/>
              <a:t>о </a:t>
            </a:r>
            <a:r>
              <a:rPr lang="ru-RU" sz="2400" dirty="0" smtClean="0"/>
              <a:t>это не так.</a:t>
            </a:r>
          </a:p>
          <a:p>
            <a:pPr algn="ctr"/>
            <a:r>
              <a:rPr lang="ru-RU" sz="2400" dirty="0" smtClean="0"/>
              <a:t>Благодаря своему небольшому размеру,</a:t>
            </a:r>
          </a:p>
          <a:p>
            <a:pPr algn="ctr"/>
            <a:r>
              <a:rPr lang="ru-RU" sz="2400" dirty="0"/>
              <a:t>э</a:t>
            </a:r>
            <a:r>
              <a:rPr lang="ru-RU" sz="2400" dirty="0" smtClean="0"/>
              <a:t>та </a:t>
            </a:r>
            <a:r>
              <a:rPr lang="ru-RU" sz="2400" dirty="0" smtClean="0"/>
              <a:t>собака прекрасно справляется с охотой на лис, барсуков и других мелких животных, </a:t>
            </a:r>
          </a:p>
          <a:p>
            <a:pPr algn="ctr"/>
            <a:r>
              <a:rPr lang="ru-RU" sz="2400" dirty="0"/>
              <a:t>с</a:t>
            </a:r>
            <a:r>
              <a:rPr lang="ru-RU" sz="2400" dirty="0" smtClean="0"/>
              <a:t>вободно доставая </a:t>
            </a:r>
            <a:r>
              <a:rPr lang="ru-RU" sz="2400" dirty="0" smtClean="0"/>
              <a:t>их из нор.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0816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85" y="879821"/>
            <a:ext cx="4828347" cy="3216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635" y="4681330"/>
            <a:ext cx="9839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настоящие время терьера этой породы чаще приобретают на роль друга семьи, но охотничий характер дает о себе знать.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851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73" y="745435"/>
            <a:ext cx="803909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0731" y="914400"/>
            <a:ext cx="94971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 работы:</a:t>
            </a:r>
            <a:r>
              <a:rPr lang="ru-RU" dirty="0" smtClean="0"/>
              <a:t>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Изучить повадки, особенности, характер нескольких пород собак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Помочь нашей общей знакомой с выбором породы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Раскрыть роль собаки в жизни человека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sz="2000" b="1" dirty="0" smtClean="0"/>
              <a:t>Гипотеза:</a:t>
            </a:r>
          </a:p>
          <a:p>
            <a:pPr lvl="3"/>
            <a:r>
              <a:rPr lang="ru-RU" dirty="0" smtClean="0"/>
              <a:t>Если правильно и достойно воспитать своего питомца, то лучшего друга, чем собака </a:t>
            </a:r>
            <a:r>
              <a:rPr lang="ru-RU" dirty="0" smtClean="0"/>
              <a:t>на свете </a:t>
            </a:r>
            <a:r>
              <a:rPr lang="ru-RU" dirty="0" smtClean="0"/>
              <a:t>не найти</a:t>
            </a:r>
          </a:p>
          <a:p>
            <a:pPr algn="ctr"/>
            <a:endParaRPr lang="ru-RU" dirty="0" smtClean="0"/>
          </a:p>
          <a:p>
            <a:endParaRPr lang="ru-RU" dirty="0"/>
          </a:p>
          <a:p>
            <a:r>
              <a:rPr lang="ru-RU" sz="2000" b="1" dirty="0" smtClean="0"/>
              <a:t>Задачи: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Изучить литературу по теме работы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Провести опрос  среди одноклассников, для выбора породы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Подготовить рассказ-описание по породам собак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lvl="3"/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0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imal-store.ru/img/2015/050412/0243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8" y="1407837"/>
            <a:ext cx="6049514" cy="40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9950" y="1209675"/>
            <a:ext cx="42767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Джек-</a:t>
            </a:r>
            <a:r>
              <a:rPr lang="ru-RU" sz="2400" dirty="0" err="1" smtClean="0"/>
              <a:t>рассел</a:t>
            </a:r>
            <a:r>
              <a:rPr lang="ru-RU" sz="2400" dirty="0" smtClean="0"/>
              <a:t>-терьер – авантюрист по характеру. В любых жизненных ситуациях эта  активная собака ищет приключения. </a:t>
            </a:r>
            <a:r>
              <a:rPr lang="ru-RU" sz="2400" dirty="0" smtClean="0"/>
              <a:t>Обожают </a:t>
            </a:r>
            <a:r>
              <a:rPr lang="ru-RU" sz="2400" dirty="0" smtClean="0"/>
              <a:t>охоту и долгие походы.</a:t>
            </a:r>
          </a:p>
          <a:p>
            <a:pPr algn="ctr"/>
            <a:r>
              <a:rPr lang="ru-RU" sz="2400" dirty="0" smtClean="0"/>
              <a:t>Джек-</a:t>
            </a:r>
            <a:r>
              <a:rPr lang="ru-RU" sz="2400" dirty="0" err="1" smtClean="0"/>
              <a:t>рассел</a:t>
            </a:r>
            <a:r>
              <a:rPr lang="ru-RU" sz="2400" dirty="0" smtClean="0"/>
              <a:t>-терьер в то же время любит проводить время в кругу семьи. И там он должен постоянно </a:t>
            </a:r>
            <a:r>
              <a:rPr lang="ru-RU" sz="2400" dirty="0" smtClean="0"/>
              <a:t>находиться </a:t>
            </a:r>
            <a:r>
              <a:rPr lang="ru-RU" sz="2400" dirty="0" smtClean="0"/>
              <a:t>в центре внимания.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47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Померанский шпиц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39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4" y="803275"/>
            <a:ext cx="5927725" cy="3948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300" y="5276850"/>
            <a:ext cx="1002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Порода Померанский шпиц, называется также карликовым, является декоративной и относится к маленьким породам.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572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4" y="971551"/>
            <a:ext cx="49911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6325" y="1600200"/>
            <a:ext cx="4810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Характер померанского шпица отличается добродушием и жизнерадостностью. Он станет прекрасным компаньоном в играх и другом по жизни не только для взрослых, но и для детей. Собаки относятся к детям с особой любовью, с превеликим удовольствием готовы играть с ними.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080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1" y="804289"/>
            <a:ext cx="7857602" cy="52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9" y="1238250"/>
            <a:ext cx="6191909" cy="4476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0425" y="819151"/>
            <a:ext cx="4181477" cy="544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Маленький размер и отношение к декоративности этой</a:t>
            </a:r>
          </a:p>
          <a:p>
            <a:pPr algn="ctr"/>
            <a:r>
              <a:rPr lang="ru-RU" sz="2400" dirty="0" smtClean="0"/>
              <a:t>породы </a:t>
            </a:r>
            <a:r>
              <a:rPr lang="ru-RU" sz="2400" dirty="0" smtClean="0"/>
              <a:t>совершенно </a:t>
            </a:r>
            <a:r>
              <a:rPr lang="ru-RU" sz="2400" dirty="0" smtClean="0"/>
              <a:t>не означает, что у этой собаки нет задатков настоящего пса. Он всегда следует за своим </a:t>
            </a:r>
            <a:r>
              <a:rPr lang="ru-RU" sz="2400" dirty="0" smtClean="0"/>
              <a:t>хозяином, </a:t>
            </a:r>
            <a:r>
              <a:rPr lang="ru-RU" sz="2400" dirty="0" smtClean="0"/>
              <a:t>при любой опасности готов его защитить. У шпица доминантный характер, поэтому, если на его территории появится чужак, он быстро сообщит</a:t>
            </a:r>
          </a:p>
          <a:p>
            <a:pPr algn="ctr"/>
            <a:r>
              <a:rPr lang="ru-RU" sz="2400" dirty="0"/>
              <a:t>о</a:t>
            </a:r>
            <a:r>
              <a:rPr lang="ru-RU" sz="2400" dirty="0" smtClean="0"/>
              <a:t>б этом хозяину громким лаем.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1481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14" y="767092"/>
            <a:ext cx="5562600" cy="370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865" y="4363770"/>
            <a:ext cx="10502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Происхождение померанского </a:t>
            </a:r>
            <a:r>
              <a:rPr lang="ru-RU" sz="2400" dirty="0"/>
              <a:t>ш</a:t>
            </a:r>
            <a:r>
              <a:rPr lang="ru-RU" sz="2400" dirty="0" smtClean="0"/>
              <a:t>пица уходит корнями в историю северной Европы. На Балтийском побережье, в Германии, существует регион Померания, где впервые вывели эту породу. </a:t>
            </a:r>
            <a:r>
              <a:rPr lang="ru-RU" sz="2400" dirty="0" smtClean="0"/>
              <a:t>Оттуда </a:t>
            </a:r>
            <a:r>
              <a:rPr lang="ru-RU" sz="2400" dirty="0" smtClean="0"/>
              <a:t>собака и получила свое название. Предками померанского шпица были собаки гораздо крупнее, весившие 10-15 </a:t>
            </a:r>
            <a:r>
              <a:rPr lang="ru-RU" sz="2400" dirty="0" smtClean="0"/>
              <a:t>килограммов.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387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063" y="660903"/>
            <a:ext cx="107193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Какой собаке посвящено множество легенд и тайн?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Какая собака является охотничьей?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Предками какой </a:t>
            </a:r>
            <a:r>
              <a:rPr lang="ru-RU" sz="2400" b="1" i="1" dirty="0" smtClean="0"/>
              <a:t>породы </a:t>
            </a:r>
            <a:r>
              <a:rPr lang="ru-RU" sz="2400" b="1" i="1" dirty="0" smtClean="0"/>
              <a:t>были </a:t>
            </a:r>
            <a:r>
              <a:rPr lang="ru-RU" sz="2400" b="1" i="1" dirty="0" smtClean="0"/>
              <a:t>собаки, </a:t>
            </a:r>
            <a:r>
              <a:rPr lang="ru-RU" sz="2400" b="1" i="1" dirty="0" smtClean="0"/>
              <a:t>весившие 10-15 </a:t>
            </a:r>
            <a:r>
              <a:rPr lang="ru-RU" sz="2400" b="1" i="1" dirty="0" smtClean="0"/>
              <a:t>килограммов?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Какая собака приносит своему хозяину маленькие предметы?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Какая собака любимица </a:t>
            </a:r>
            <a:r>
              <a:rPr lang="ru-RU" sz="2400" b="1" i="1" dirty="0"/>
              <a:t>а</a:t>
            </a:r>
            <a:r>
              <a:rPr lang="ru-RU" sz="2400" b="1" i="1" dirty="0" smtClean="0"/>
              <a:t>нглийской </a:t>
            </a:r>
            <a:r>
              <a:rPr lang="ru-RU" sz="2400" b="1" i="1" dirty="0" smtClean="0"/>
              <a:t>королевы?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</a:t>
            </a: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У какой собаки </a:t>
            </a:r>
            <a:r>
              <a:rPr lang="ru-RU" sz="2400" b="1" i="1" dirty="0" smtClean="0"/>
              <a:t>доминантный характер?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Какая собака любит долгие походы?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/>
              <a:t>Какая порода обладает мужественным характером и всегда горда собой?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576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11786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816274"/>
              </p:ext>
            </p:extLst>
          </p:nvPr>
        </p:nvGraphicFramePr>
        <p:xfrm>
          <a:off x="1304693" y="903249"/>
          <a:ext cx="9389327" cy="515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933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974" y="1293779"/>
            <a:ext cx="88649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Итог: </a:t>
            </a:r>
            <a:r>
              <a:rPr lang="ru-RU" dirty="0" smtClean="0"/>
              <a:t>рассказав о породах и проведя опрос одноклассников мы помогли нашей знакомой</a:t>
            </a:r>
          </a:p>
          <a:p>
            <a:r>
              <a:rPr lang="ru-RU" dirty="0" smtClean="0"/>
              <a:t>определиться </a:t>
            </a:r>
            <a:r>
              <a:rPr lang="ru-RU" dirty="0" smtClean="0"/>
              <a:t>с выбором породы собаки.</a:t>
            </a:r>
          </a:p>
          <a:p>
            <a:endParaRPr lang="ru-RU" dirty="0"/>
          </a:p>
          <a:p>
            <a:r>
              <a:rPr lang="ru-RU" sz="2000" b="1" dirty="0" smtClean="0"/>
              <a:t>Литература: </a:t>
            </a:r>
            <a:r>
              <a:rPr lang="ru-RU" dirty="0" smtClean="0"/>
              <a:t>использовали статьи из интернета.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2586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Вельш</a:t>
            </a:r>
            <a:r>
              <a:rPr lang="ru-RU" dirty="0" smtClean="0"/>
              <a:t> Корги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Любимая собака английской королевы – </a:t>
            </a:r>
            <a:r>
              <a:rPr lang="ru-RU" dirty="0" err="1" smtClean="0"/>
              <a:t>Вельш</a:t>
            </a:r>
            <a:r>
              <a:rPr lang="ru-RU" dirty="0" smtClean="0"/>
              <a:t> Корги, которую описывают как «овчарку в маленьком теле». История возникновения породы покрыта множеством легенд и тайн. А вот одна из них: </a:t>
            </a:r>
          </a:p>
          <a:p>
            <a:r>
              <a:rPr lang="ru-RU" dirty="0" smtClean="0"/>
              <a:t>Если верить легенде, то </a:t>
            </a:r>
            <a:r>
              <a:rPr lang="ru-RU" dirty="0" err="1" smtClean="0"/>
              <a:t>Вельш</a:t>
            </a:r>
            <a:r>
              <a:rPr lang="ru-RU" dirty="0" smtClean="0"/>
              <a:t> Корги попали к людям исключительно благодаря небывалой щедрости фей. Эти воздушные существа использовали очаровательных собак для </a:t>
            </a:r>
            <a:r>
              <a:rPr lang="ru-RU" dirty="0" smtClean="0"/>
              <a:t>передвижения, </a:t>
            </a:r>
            <a:r>
              <a:rPr lang="ru-RU" dirty="0" smtClean="0"/>
              <a:t>и в память об </a:t>
            </a:r>
            <a:r>
              <a:rPr lang="ru-RU" dirty="0" smtClean="0"/>
              <a:t>этом, </a:t>
            </a:r>
            <a:r>
              <a:rPr lang="ru-RU" dirty="0" smtClean="0"/>
              <a:t>у Корги на спине до сих пор остается пятно в форме седла.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8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90" y="860080"/>
            <a:ext cx="3640786" cy="5097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416" y="1276539"/>
            <a:ext cx="64073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Первое признание породы произошло в 1892 году, когда </a:t>
            </a:r>
            <a:r>
              <a:rPr lang="ru-RU" sz="2400" dirty="0" err="1"/>
              <a:t>В</a:t>
            </a:r>
            <a:r>
              <a:rPr lang="ru-RU" sz="2400" dirty="0" err="1" smtClean="0"/>
              <a:t>ельш</a:t>
            </a:r>
            <a:r>
              <a:rPr lang="ru-RU" sz="2400" dirty="0" smtClean="0"/>
              <a:t> Корги стали участником выставок собак.</a:t>
            </a:r>
          </a:p>
          <a:p>
            <a:r>
              <a:rPr lang="ru-RU" sz="2400" dirty="0" smtClean="0"/>
              <a:t>Особенности породы определяет уравновешенный, добродушный, приветливый характер, ум и пастуший инстинкт. Корги любящие, ласковые и преданные собаки.</a:t>
            </a:r>
          </a:p>
          <a:p>
            <a:r>
              <a:rPr lang="ru-RU" sz="2400" dirty="0" smtClean="0"/>
              <a:t>Привязаны ко всем членам семьи.</a:t>
            </a:r>
          </a:p>
          <a:p>
            <a:r>
              <a:rPr lang="ru-RU" sz="2400" dirty="0" smtClean="0"/>
              <a:t>Не конфликтны по отношению к незнакомым людям. </a:t>
            </a:r>
          </a:p>
          <a:p>
            <a:r>
              <a:rPr lang="ru-RU" sz="2400" dirty="0" smtClean="0"/>
              <a:t>Легко уживаются с другими питомцами, ласковы с детьми.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8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5" y="1228820"/>
            <a:ext cx="8691326" cy="41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92" y="968721"/>
            <a:ext cx="3813635" cy="476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667" y="1548143"/>
            <a:ext cx="6111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Подвижны, любят прогулки и энергичные игры. Бесстрашные, легко знакомятся с большими собаками.</a:t>
            </a:r>
          </a:p>
          <a:p>
            <a:r>
              <a:rPr lang="ru-RU" sz="2400" dirty="0" smtClean="0"/>
              <a:t>Обладают развитой интуицией и чувствительностью, всегда знают какое настроение у хозяина.</a:t>
            </a:r>
          </a:p>
          <a:p>
            <a:r>
              <a:rPr lang="ru-RU" sz="2400" dirty="0" smtClean="0"/>
              <a:t>Быстро адаптируются к переменам.</a:t>
            </a:r>
          </a:p>
          <a:p>
            <a:r>
              <a:rPr lang="ru-RU" sz="2400" dirty="0" smtClean="0"/>
              <a:t>Несмотря на свой небольшой рост, ведут себя как настоящие охранники и всегда готовы защитить членов семьи от опасности.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78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58" y="1044497"/>
            <a:ext cx="6728233" cy="4367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026" y="1457608"/>
            <a:ext cx="3503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Благодаря пастушьему инстинкту умеют предугадывать действия человека в играх.</a:t>
            </a:r>
          </a:p>
          <a:p>
            <a:r>
              <a:rPr lang="ru-RU" sz="2400" dirty="0" err="1" smtClean="0"/>
              <a:t>Вельш</a:t>
            </a:r>
            <a:r>
              <a:rPr lang="ru-RU" sz="2400" dirty="0" smtClean="0"/>
              <a:t> Корги умные и трудолюбивые собаки, легко поддаются дрессировке.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Чихуахуа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97" y="1285593"/>
            <a:ext cx="5234623" cy="3639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037" y="1285593"/>
            <a:ext cx="4516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Рассказывая про особенности породы </a:t>
            </a:r>
            <a:r>
              <a:rPr lang="ru-RU" sz="2400" dirty="0" err="1" smtClean="0"/>
              <a:t>Чихуахуа</a:t>
            </a:r>
            <a:r>
              <a:rPr lang="ru-RU" sz="2400" dirty="0" smtClean="0"/>
              <a:t>, в первую очередь можно сказать, что это самая маленькая собачка, которая сформировалась в естественных условиях. </a:t>
            </a:r>
          </a:p>
          <a:p>
            <a:r>
              <a:rPr lang="ru-RU" sz="2400" dirty="0" smtClean="0"/>
              <a:t>Эти миниатюрные собачки обладают смелым и жизнерадостным характером и очень преданны своему хозяину.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888</Words>
  <Application>Microsoft Office PowerPoint</Application>
  <PresentationFormat>Произвольный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Натуральные материалы</vt:lpstr>
      <vt:lpstr>Исследовательская работа  на тему: «Собака лучший друг человека»</vt:lpstr>
      <vt:lpstr>Презентация PowerPoint</vt:lpstr>
      <vt:lpstr>Вельш Корги</vt:lpstr>
      <vt:lpstr>Презентация PowerPoint</vt:lpstr>
      <vt:lpstr>Презентация PowerPoint</vt:lpstr>
      <vt:lpstr>Презентация PowerPoint</vt:lpstr>
      <vt:lpstr>Презентация PowerPoint</vt:lpstr>
      <vt:lpstr>Чихуахуа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Джек-рассел-терьер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Померанский шпиц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ооо"Акрихин"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Burova Irina</dc:creator>
  <cp:lastModifiedBy>Людмила</cp:lastModifiedBy>
  <cp:revision>42</cp:revision>
  <dcterms:created xsi:type="dcterms:W3CDTF">2017-12-08T13:01:00Z</dcterms:created>
  <dcterms:modified xsi:type="dcterms:W3CDTF">2018-02-07T18:21:25Z</dcterms:modified>
</cp:coreProperties>
</file>