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75" r:id="rId5"/>
    <p:sldId id="268" r:id="rId6"/>
    <p:sldId id="265" r:id="rId7"/>
    <p:sldId id="267" r:id="rId8"/>
    <p:sldId id="269" r:id="rId9"/>
    <p:sldId id="270" r:id="rId10"/>
    <p:sldId id="271" r:id="rId11"/>
    <p:sldId id="273" r:id="rId12"/>
    <p:sldId id="272" r:id="rId13"/>
    <p:sldId id="276" r:id="rId14"/>
    <p:sldId id="257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5867648"/>
        <c:axId val="345868032"/>
        <c:axId val="0"/>
      </c:bar3DChart>
      <c:catAx>
        <c:axId val="34586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5868032"/>
        <c:crosses val="autoZero"/>
        <c:auto val="1"/>
        <c:lblAlgn val="ctr"/>
        <c:lblOffset val="100"/>
        <c:noMultiLvlLbl val="0"/>
      </c:catAx>
      <c:valAx>
        <c:axId val="3458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867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37FD5-3134-477E-ABA3-A92F540EC4C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F086-5881-49C3-930F-E24948012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5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7;&#1082;&#1072;&#1079;&#1086;&#1095;&#1085;&#1072;&#1103;%20&#1075;&#1077;&#1086;&#1075;&#1088;&#1072;&#1092;&#1080;&#1103;\&#1057;&#1082;&#1072;&#1079;&#1086;&#1095;&#1085;&#1072;&#1103;%20&#1075;&#1077;&#1086;&#1075;&#1088;&#1072;&#1092;&#1080;&#1103;\Tam_na_nevedomyh_dorozhkah_-_Tam_na_nevedomyh_dorozhkah-171.5-196.1.mp3" TargetMode="External"/><Relationship Id="rId1" Type="http://schemas.microsoft.com/office/2007/relationships/media" Target="file:///F:\&#1057;&#1082;&#1072;&#1079;&#1086;&#1095;&#1085;&#1072;&#1103;%20&#1075;&#1077;&#1086;&#1075;&#1088;&#1072;&#1092;&#1080;&#1103;\&#1057;&#1082;&#1072;&#1079;&#1086;&#1095;&#1085;&#1072;&#1103;%20&#1075;&#1077;&#1086;&#1075;&#1088;&#1072;&#1092;&#1080;&#1103;\Tam_na_nevedomyh_dorozhkah_-_Tam_na_nevedomyh_dorozhkah-171.5-196.1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F:\&#1057;&#1082;&#1072;&#1079;&#1086;&#1095;&#1085;&#1072;&#1103;%20&#1075;&#1077;&#1086;&#1075;&#1088;&#1072;&#1092;&#1080;&#1103;\&#1057;&#1082;&#1072;&#1079;&#1086;&#1095;&#1085;&#1072;&#1103;%20&#1075;&#1077;&#1086;&#1075;&#1088;&#1072;&#1092;&#1080;&#1103;\A_S_Pushkin_-_U_lukomorya_dub_zelenyj-0-31.1.mp3" TargetMode="External"/><Relationship Id="rId1" Type="http://schemas.microsoft.com/office/2007/relationships/media" Target="file:///F:\&#1057;&#1082;&#1072;&#1079;&#1086;&#1095;&#1085;&#1072;&#1103;%20&#1075;&#1077;&#1086;&#1075;&#1088;&#1072;&#1092;&#1080;&#1103;\&#1057;&#1082;&#1072;&#1079;&#1086;&#1095;&#1085;&#1072;&#1103;%20&#1075;&#1077;&#1086;&#1075;&#1088;&#1072;&#1092;&#1080;&#1103;\A_S_Pushkin_-_U_lukomorya_dub_zelenyj-0-31.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72002" y="1628800"/>
            <a:ext cx="720080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СКАЗОЧНАЯ ГЕОГРАФИЯ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72002" y="641013"/>
            <a:ext cx="72008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ШКОЛЬНАЯ НАУЧНО-ПРАКТИЧЕСКАЯ КОНФЕРЕНЦИЯ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1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ШКОЛЬНОГО НАУЧНОГО ОБЩЕСТВА «КОРИФЕЙ»</a:t>
            </a:r>
            <a:endParaRPr lang="ru-RU" sz="1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5649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b="1" dirty="0"/>
              <a:t>Выполнили:</a:t>
            </a:r>
            <a:r>
              <a:rPr lang="ru-RU" dirty="0"/>
              <a:t> учащиеся </a:t>
            </a:r>
            <a:r>
              <a:rPr lang="ru-RU" dirty="0" smtClean="0"/>
              <a:t>5В </a:t>
            </a:r>
            <a:r>
              <a:rPr lang="ru-RU" dirty="0"/>
              <a:t>класса</a:t>
            </a:r>
          </a:p>
          <a:p>
            <a:pPr algn="r"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 smtClean="0"/>
              <a:t>Кашина Ольга</a:t>
            </a:r>
            <a:endParaRPr lang="ru-RU" dirty="0"/>
          </a:p>
          <a:p>
            <a:pPr algn="r">
              <a:spcBef>
                <a:spcPts val="0"/>
              </a:spcBef>
            </a:pPr>
            <a:r>
              <a:rPr lang="ru-RU" dirty="0" smtClean="0"/>
              <a:t>Козырев Олег</a:t>
            </a:r>
            <a:endParaRPr lang="ru-RU" dirty="0"/>
          </a:p>
          <a:p>
            <a:pPr algn="r">
              <a:spcBef>
                <a:spcPts val="0"/>
              </a:spcBef>
            </a:pPr>
            <a:r>
              <a:rPr lang="ru-RU" dirty="0" err="1" smtClean="0"/>
              <a:t>Амелин</a:t>
            </a:r>
            <a:r>
              <a:rPr lang="ru-RU" dirty="0" smtClean="0"/>
              <a:t> Егор</a:t>
            </a:r>
            <a:endParaRPr lang="ru-RU" dirty="0"/>
          </a:p>
          <a:p>
            <a:pPr algn="r">
              <a:spcBef>
                <a:spcPts val="0"/>
              </a:spcBef>
            </a:pPr>
            <a:endParaRPr lang="ru-RU" b="1" dirty="0"/>
          </a:p>
          <a:p>
            <a:pPr algn="r">
              <a:spcBef>
                <a:spcPts val="0"/>
              </a:spcBef>
            </a:pPr>
            <a:r>
              <a:rPr lang="ru-RU" b="1" dirty="0"/>
              <a:t>Руководитель:</a:t>
            </a:r>
            <a:r>
              <a:rPr lang="ru-RU" dirty="0"/>
              <a:t> учитель  </a:t>
            </a:r>
            <a:r>
              <a:rPr lang="ru-RU" dirty="0" smtClean="0"/>
              <a:t>географии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Косточкина</a:t>
            </a:r>
            <a:r>
              <a:rPr lang="ru-RU" dirty="0" smtClean="0"/>
              <a:t> Юлия Владимировна</a:t>
            </a:r>
            <a:endParaRPr lang="ru-RU" dirty="0"/>
          </a:p>
          <a:p>
            <a:pPr algn="r">
              <a:spcBef>
                <a:spcPts val="0"/>
              </a:spcBef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66124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г. Старая </a:t>
            </a:r>
            <a:r>
              <a:rPr lang="ru-RU" dirty="0" err="1"/>
              <a:t>Купавна</a:t>
            </a:r>
            <a:endParaRPr lang="ru-RU" dirty="0"/>
          </a:p>
          <a:p>
            <a:pPr algn="ctr"/>
            <a:r>
              <a:rPr lang="ru-RU" dirty="0"/>
              <a:t>2018 г.</a:t>
            </a:r>
            <a:endParaRPr lang="ru-RU" dirty="0"/>
          </a:p>
        </p:txBody>
      </p:sp>
      <p:pic>
        <p:nvPicPr>
          <p:cNvPr id="1026" name="Picture 2" descr="http://decorys.ru/wp-content/uploads/2017/11/%D1%84%D0%BE%D1%82%D0%BE-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 t="5045" r="21460" b="11771"/>
          <a:stretch/>
        </p:blipFill>
        <p:spPr bwMode="auto">
          <a:xfrm>
            <a:off x="400092" y="2420888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80aaagpqdffedrfwb5aeieu.xn--p1ai/image/data/article/gerb_shil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185567" cy="3827481"/>
          </a:xfrm>
          <a:prstGeom prst="rect">
            <a:avLst/>
          </a:prstGeom>
          <a:noFill/>
        </p:spPr>
      </p:pic>
      <p:pic>
        <p:nvPicPr>
          <p:cNvPr id="1030" name="Picture 6" descr="http://russian7.ru/wp-content/uploads/2015/12/17690381_120282577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760418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5517232"/>
            <a:ext cx="89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628800"/>
            <a:ext cx="281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Добрыня Никитич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868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Шилово  Рязанской области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6093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274F97-0F13-42E5-9A1D-07478243785D}" type="slidenum">
              <a:rPr lang="nl-BE" b="1" smtClean="0"/>
              <a:pPr/>
              <a:t>10</a:t>
            </a:fld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parkskazov.ru/storage/app/uploads/public/5a2/fd0/982/5a2fd098272e5040136363.jpg"/>
          <p:cNvPicPr>
            <a:picLocks noChangeAspect="1" noChangeArrowheads="1"/>
          </p:cNvPicPr>
          <p:nvPr/>
        </p:nvPicPr>
        <p:blipFill>
          <a:blip r:embed="rId2" cstate="print"/>
          <a:srcRect l="4285" t="2207" r="4450"/>
          <a:stretch>
            <a:fillRect/>
          </a:stretch>
        </p:blipFill>
        <p:spPr bwMode="auto">
          <a:xfrm>
            <a:off x="683568" y="332656"/>
            <a:ext cx="8208912" cy="62177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88424" y="60932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274F97-0F13-42E5-9A1D-07478243785D}" type="slidenum">
              <a:rPr lang="nl-BE" b="1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5" name="Picture 2" descr="https://ds02.infourok.ru/uploads/ex/0837/00002f46-a733d2d3/2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32440" y="6309320"/>
            <a:ext cx="44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5274F97-0F13-42E5-9A1D-07478243785D}" type="slidenum">
              <a:rPr lang="nl-BE" b="1" smtClean="0"/>
              <a:pPr/>
              <a:t>12</a:t>
            </a:fld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fs01.urokinachalki.ru/e/000c69-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460432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274F97-0F13-42E5-9A1D-07478243785D}" type="slidenum">
              <a:rPr lang="nl-BE" b="1" smtClean="0"/>
              <a:pPr/>
              <a:t>13</a:t>
            </a:fld>
            <a:endParaRPr lang="ru-RU" dirty="0"/>
          </a:p>
        </p:txBody>
      </p:sp>
      <p:pic>
        <p:nvPicPr>
          <p:cNvPr id="4" name="Tam_na_nevedomyh_dorozhkah_-_Tam_na_nevedomyh_dorozhkah-171.5-196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92280" y="517396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548681"/>
            <a:ext cx="777240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5661248"/>
            <a:ext cx="6715172" cy="760150"/>
            <a:chOff x="607288" y="-815361"/>
            <a:chExt cx="7925152" cy="51758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7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92989" y="3742721"/>
              <a:ext cx="6491880" cy="61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55576" y="1798957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http://www.countrumen.ru –ассоциация землячеств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http://korabl-kirov.ru -центр активного отдыха Летучий корабль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http://yarreg.ru -ярославский регион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http://kirov.bezformata.ru – без формата. Киров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http://www.volga-tours.ru/goldring/2011/Skazka/skaska_map.php - карта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http://vk.com/club23606660 - в контакте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http://zagrannik.org/v-rossii-poyavitsya-eshhe-odno-skazochnoe-mesto/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http://www.ikirov.ru/journal/week-theme-art-chto-takoe-skazochnaya-karta-rossii.html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СПАСИБО ЗА ВНИМАНИЕ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10/skazochnyiy-fon-4.jpg"/>
          <p:cNvPicPr>
            <a:picLocks noChangeAspect="1" noChangeArrowheads="1"/>
          </p:cNvPicPr>
          <p:nvPr/>
        </p:nvPicPr>
        <p:blipFill>
          <a:blip r:embed="rId4" cstate="print"/>
          <a:srcRect r="14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360040" cy="365125"/>
          </a:xfrm>
        </p:spPr>
        <p:txBody>
          <a:bodyPr/>
          <a:lstStyle/>
          <a:p>
            <a:fld id="{B19B0651-EE4F-4900-A07F-96A6BFA9D0F0}" type="slidenum">
              <a:rPr lang="ru-RU" sz="2000" b="1" smtClean="0"/>
              <a:pPr/>
              <a:t>2</a:t>
            </a:fld>
            <a:endParaRPr lang="ru-RU" sz="2000" b="1" dirty="0"/>
          </a:p>
        </p:txBody>
      </p:sp>
      <p:pic>
        <p:nvPicPr>
          <p:cNvPr id="6" name="A_S_Pushkin_-_U_lukomorya_dub_zelenyj-0-31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43808" y="4797152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200" b="1" dirty="0" smtClean="0"/>
              <a:t>АНКЕТИРОВАНИЕ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6165304"/>
            <a:ext cx="370384" cy="360041"/>
          </a:xfrm>
        </p:spPr>
        <p:txBody>
          <a:bodyPr/>
          <a:lstStyle/>
          <a:p>
            <a:fld id="{B5274F97-0F13-42E5-9A1D-07478243785D}" type="slidenum">
              <a:rPr lang="nl-BE" sz="2000" b="1" smtClean="0"/>
              <a:pPr/>
              <a:t>3</a:t>
            </a:fld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6923112" cy="292894"/>
          </a:xfrm>
        </p:spPr>
        <p:txBody>
          <a:bodyPr/>
          <a:lstStyle/>
          <a:p>
            <a:pPr lvl="0" algn="l" fontAlgn="base"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Определить места, где «живут» герои сказок.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Познакомиться со Сказочной картой России.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Найти и проанализировать информацию о том,  где и как живут сказочные герои.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Провести анкетирование среди одноклассников.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Сбор и анализ информации.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Анкетирование.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2440" y="61653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274F97-0F13-42E5-9A1D-07478243785D}" type="slidenum">
              <a:rPr lang="nl-BE" b="1" smtClean="0"/>
              <a:pPr/>
              <a:t>4</a:t>
            </a:fld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ibliogorod32.ru/images/news/july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0081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370384" cy="484163"/>
          </a:xfrm>
        </p:spPr>
        <p:txBody>
          <a:bodyPr/>
          <a:lstStyle/>
          <a:p>
            <a:fld id="{B19B0651-EE4F-4900-A07F-96A6BFA9D0F0}" type="slidenum">
              <a:rPr lang="ru-RU" sz="2000" b="1" smtClean="0"/>
              <a:pPr/>
              <a:t>5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premiagi.ru/uploads/initiative/ac135ceba7696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814493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1196752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Журналист </a:t>
            </a:r>
          </a:p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Алексей Козловский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65304"/>
            <a:ext cx="442392" cy="556171"/>
          </a:xfrm>
        </p:spPr>
        <p:txBody>
          <a:bodyPr/>
          <a:lstStyle/>
          <a:p>
            <a:fld id="{B19B0651-EE4F-4900-A07F-96A6BFA9D0F0}" type="slidenum">
              <a:rPr lang="ru-RU" sz="2000" b="1" smtClean="0"/>
              <a:pPr/>
              <a:t>6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Щелыково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дом Снегурочки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усадьбе А.Н.Островского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10681"/>
          <a:stretch>
            <a:fillRect/>
          </a:stretch>
        </p:blipFill>
        <p:spPr bwMode="auto">
          <a:xfrm>
            <a:off x="1285875" y="1720850"/>
            <a:ext cx="6858000" cy="458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460432" y="61653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274F97-0F13-42E5-9A1D-07478243785D}" type="slidenum">
              <a:rPr lang="nl-BE" b="1" smtClean="0"/>
              <a:pPr/>
              <a:t>7</a:t>
            </a:fld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2448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0"/>
          <p:cNvSpPr txBox="1">
            <a:spLocks/>
          </p:cNvSpPr>
          <p:nvPr/>
        </p:nvSpPr>
        <p:spPr>
          <a:xfrm>
            <a:off x="1331640" y="404664"/>
            <a:ext cx="6408712" cy="714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Владения Бабы Яги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5125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143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460432" y="6093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274F97-0F13-42E5-9A1D-07478243785D}" type="slidenum">
              <a:rPr lang="nl-BE" b="1" smtClean="0"/>
              <a:pPr/>
              <a:t>8</a:t>
            </a:fld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Большое Болдино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oldino_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Содержимое 5" descr="p2929_68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3577"/>
            <a:ext cx="4038600" cy="3579209"/>
          </a:xfrm>
        </p:spPr>
      </p:pic>
      <p:sp>
        <p:nvSpPr>
          <p:cNvPr id="7" name="Прямоугольник 6"/>
          <p:cNvSpPr/>
          <p:nvPr/>
        </p:nvSpPr>
        <p:spPr>
          <a:xfrm>
            <a:off x="8388424" y="6093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274F97-0F13-42E5-9A1D-07478243785D}" type="slidenum">
              <a:rPr lang="nl-BE" b="1" smtClean="0"/>
              <a:pPr/>
              <a:t>9</a:t>
            </a:fld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121</Words>
  <Application>Microsoft Office PowerPoint</Application>
  <PresentationFormat>Экран (4:3)</PresentationFormat>
  <Paragraphs>44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АНКЕТИРОВАНИЕ</vt:lpstr>
      <vt:lpstr>Цели: 1. Определить места, где «живут» герои сказок.  Задачи: 1. Познакомиться со Сказочной картой России. 2. Найти и проанализировать информацию о том,  где и как живут сказочные герои. 3. Провести анкетирование среди одноклассников.  Методы:  1. Сбор и анализ информации. 2. Анкетирование. </vt:lpstr>
      <vt:lpstr>Презентация PowerPoint</vt:lpstr>
      <vt:lpstr>Презентация PowerPoint</vt:lpstr>
      <vt:lpstr>Щелыково, Голубой дом Снегурочки в усадьбе А.Н.Островского</vt:lpstr>
      <vt:lpstr>Презентация PowerPoint</vt:lpstr>
      <vt:lpstr>Большое Болдино Нижегородской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Экологический-2</dc:title>
  <dc:creator>Фокина Лидия Петровна</dc:creator>
  <cp:keywords>Шаблон презентации</cp:keywords>
  <cp:lastModifiedBy>Юлия</cp:lastModifiedBy>
  <cp:revision>36</cp:revision>
  <dcterms:created xsi:type="dcterms:W3CDTF">2017-02-23T13:11:39Z</dcterms:created>
  <dcterms:modified xsi:type="dcterms:W3CDTF">2018-04-19T07:10:25Z</dcterms:modified>
</cp:coreProperties>
</file>