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Муниципальное бюджетное общеобразовательное 				учреждение</a:t>
            </a:r>
            <a:br>
              <a:rPr lang="ru-RU" sz="3200" dirty="0" smtClean="0"/>
            </a:br>
            <a:r>
              <a:rPr lang="ru-RU" sz="3200" dirty="0" smtClean="0"/>
              <a:t>	Средняя общеобразовательная школа                                  				№34</a:t>
            </a:r>
            <a:br>
              <a:rPr lang="ru-RU" sz="3200" dirty="0" smtClean="0"/>
            </a:br>
            <a:r>
              <a:rPr lang="ru-RU" sz="3200" dirty="0" smtClean="0"/>
              <a:t>	Научно-исследовательская работа</a:t>
            </a:r>
            <a:br>
              <a:rPr lang="ru-RU" sz="3200" dirty="0" smtClean="0"/>
            </a:br>
            <a:r>
              <a:rPr lang="ru-RU" sz="3200" dirty="0" smtClean="0"/>
              <a:t>				на тему:</a:t>
            </a:r>
            <a:br>
              <a:rPr lang="ru-RU" sz="3200" dirty="0" smtClean="0"/>
            </a:br>
            <a:r>
              <a:rPr lang="ru-RU" sz="3200" dirty="0" smtClean="0"/>
              <a:t>	«Русские единоборства: их история, правила 	и проявление в современном обществе»</a:t>
            </a:r>
            <a:br>
              <a:rPr lang="ru-RU" sz="3200" dirty="0" smtClean="0"/>
            </a:br>
            <a:r>
              <a:rPr lang="ru-RU" sz="3200" dirty="0" smtClean="0"/>
              <a:t>			Ученика 11 «А»</a:t>
            </a:r>
            <a:br>
              <a:rPr lang="ru-RU" sz="3200" dirty="0" smtClean="0"/>
            </a:br>
            <a:r>
              <a:rPr lang="ru-RU" sz="3200" dirty="0" smtClean="0"/>
              <a:t>			Фомичёва Сергея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ASS_307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f2624ec65f358c8ba12a268f18bc6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 descr="13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ed9272413d86acf5b4f9b4147266a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31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рукопашный-бой-e15384854939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c8ad90250d062058813e06820ed5f12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2-022-Zakljuch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7846a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488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0442d91160eb57153c6d562079bf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arg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6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141035-hand-writing-inscription-the-end-with-marker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8724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Цель: </a:t>
            </a:r>
            <a:r>
              <a:rPr lang="ru-RU" dirty="0" smtClean="0"/>
              <a:t>Ознакомление с историей русских единоборств: Русским кулачным боем и САМБО подросткового населения.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Задачи</a:t>
            </a:r>
            <a:r>
              <a:rPr lang="ru-RU" dirty="0" smtClean="0"/>
              <a:t>: выяснить историю, правила и проявление в современном обществе русского единоборства – Русский Кулачный Бой.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Методы: изучить всевозможные источники информации по данному вопросу.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ulachniy-b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8937"/>
            <a:ext cx="9144000" cy="68869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11182652850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111834325334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1118304219335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1118389262046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4406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1118431268699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451118665290690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37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общеобразовательное     учреждение  Средняя общеобразовательная школа                                      №34  Научно-исследовательская работа     на тему:  «Русские единоборства: их история, правила  и проявление в современном обществе»    Ученика 11 «А»    Фомичёва Сергея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8</cp:revision>
  <dcterms:created xsi:type="dcterms:W3CDTF">2019-12-03T16:26:35Z</dcterms:created>
  <dcterms:modified xsi:type="dcterms:W3CDTF">2019-12-24T08:28:30Z</dcterms:modified>
</cp:coreProperties>
</file>