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2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695AC-A73B-49C9-883B-3315CF616EB9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02D7-EA63-4A0B-9A8C-4EB1C313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02D7-EA63-4A0B-9A8C-4EB1C313BD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7447E2-9846-49B2-ABAC-1E4A0C97FC9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A31C88-5F71-4B36-8153-A07FBA279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635795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Русская  </a:t>
            </a:r>
            <a:r>
              <a:rPr lang="ru-RU" sz="44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живопись </a:t>
            </a:r>
            <a:br>
              <a:rPr lang="ru-RU" sz="44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4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1-й половины </a:t>
            </a:r>
            <a:r>
              <a:rPr lang="en-US" sz="44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XIX</a:t>
            </a:r>
            <a:r>
              <a:rPr lang="ru-RU" sz="44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века</a:t>
            </a:r>
            <a:endParaRPr lang="ru-RU" sz="4400" b="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Подготовили:</a:t>
            </a:r>
          </a:p>
          <a:p>
            <a:r>
              <a:rPr lang="ru-RU" sz="2000" dirty="0" err="1" smtClean="0"/>
              <a:t>Костионов</a:t>
            </a:r>
            <a:r>
              <a:rPr lang="ru-RU" sz="2000" dirty="0" smtClean="0"/>
              <a:t> </a:t>
            </a:r>
            <a:r>
              <a:rPr lang="ru-RU" sz="2000" dirty="0" smtClean="0"/>
              <a:t>Владислав</a:t>
            </a:r>
          </a:p>
          <a:p>
            <a:r>
              <a:rPr lang="ru-RU" sz="2000" dirty="0" smtClean="0"/>
              <a:t>Гаврилин </a:t>
            </a:r>
            <a:r>
              <a:rPr lang="ru-RU" sz="2000" dirty="0" smtClean="0"/>
              <a:t>Михаил,</a:t>
            </a:r>
          </a:p>
          <a:p>
            <a:r>
              <a:rPr lang="ru-RU" sz="2000" dirty="0" smtClean="0"/>
              <a:t> учащиеся 7А класса</a:t>
            </a:r>
          </a:p>
          <a:p>
            <a:r>
              <a:rPr lang="ru-RU" sz="2000" dirty="0" smtClean="0"/>
              <a:t>МБОУ СОШ №34</a:t>
            </a:r>
          </a:p>
          <a:p>
            <a:endParaRPr lang="ru-RU" sz="2000" dirty="0" smtClean="0"/>
          </a:p>
          <a:p>
            <a:r>
              <a:rPr lang="ru-RU" sz="2000" dirty="0" smtClean="0"/>
              <a:t>Руководитель: Ткаченко А.С.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20040"/>
            <a:ext cx="3071834" cy="589504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Крупнейшими художниками второй четверти XIX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века были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Брюллов,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Иванов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Федотов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Карл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Павлович Брюллов был одним из самых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ярких художников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русской живописи XIX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века.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Несмотря на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влияние романтизма, он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смог полностью избавиться от классицистических канонов. Прошло немало лет, прежде чем художник занял по праву принадлежащее ему место в истории русского искусства.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://www.vamart.ru/wp-content/uploads/2014/10/Brullov_KP-Vsadnica-1832-GTG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464496" cy="609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«Всадница»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2852960" cy="632367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тенденция в русской живописи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половины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XIX века - приближение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всех жанров искусства к жизни.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Она отразилась в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обращении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многих художников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 современным сюжетам и проблемам,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внутреннему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миру </a:t>
            </a:r>
            <a:r>
              <a:rPr lang="ru-RU" sz="2000" b="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человекаа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поэтому знакомство с творчеством мастеров первой половины XIX века вызывает у зрителя живое ощущение эпохи, дает представление о мыслях и чувствах русского общества.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://muzei-mira.com/templates/museum/images/paint/italian-polden-brullov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598324" cy="5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621508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«Итальянский полдень», К. Брюллов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ura-dione.ru/gallery/images/2209618_kramskoi-kartiny-s-nazv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6000792" cy="4786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43174" y="60007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«Неизвестная», И. Крамской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29066"/>
            <a:ext cx="7533480" cy="27529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Великий русский художник Александр Андреевич Иванов обогатил российскую и европейскую живопись XIX века глубиной философской мысли. Иванов  являлся новатором и в области исторической картины, и в пейзажной живописи. О портретном мастерстве художника говорят выполненные им натурные этюды голов для картины «Явление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риста народу». Художник первым в русской живописи поднял вопрос о социальном неравенстве людей. Пейзажи и натурные этюды на открытом воздухе являются наивысшей точкой творчества художника. 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Живопись в России 19 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662473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2571768" cy="576064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именем Павла Андреевича Федотова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связано становление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русской реалистической живописи XIX века. Федотов обладал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наблюдательностью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чутко воспринимал недостатки общественного строя. Обладая талантом сатирика,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живописец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показывал жизнь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горожан - купцов, офицеров, чиновников, бедняков.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Живопись в России 19 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496855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592933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«Сватовство майора»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00042"/>
            <a:ext cx="6984776" cy="316835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 </a:t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Живопись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первой половине XIX века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приобрела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гораздо большую значимость в жизни общества, чем в XVIII веке. Новизну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русское искусство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привнес романтизм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европейское течение, сложившееся на рубеже XVIII—XIX веков. В практику академии художеств вошли периодические выставки, при этом большим достижением был допуск на эти выставки по определенным дням простого народа. В петербургской академии художеств ученикам стали задавать темы бытового характера и из отечественной истории.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www.artsait.ru/art/s/suhodolskyB/img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901372"/>
            <a:ext cx="5525344" cy="254165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7344816" cy="1871068"/>
          </a:xfrm>
          <a:ln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Выдающимися </a:t>
            </a: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достижениями в русском искусстве начала </a:t>
            </a:r>
            <a:r>
              <a:rPr lang="en-US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века характеризуется портретная живопись. Русский портрет в течение всего столетия будет являться тем жанром живописи, который наиболее непосредственно связывал художников с обществом, с выдающимися современниками.</a:t>
            </a:r>
            <a:endParaRPr lang="ru-RU" sz="2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puzzle-stroika.ru/wp-content/uploads/2011/03/%D0%92%D0%B0%D0%BB%D0%B5%D0%BD%D1%82%D0%B8%D0%BD-%D0%A1%D0%B5%D1%80%D0%BE%D0%B2-%D0%94%D0%B5%D0%B2%D0%BE%D1%87%D0%BA%D0%B0-%D1%81-%D0%BF%D0%B5%D1%80%D1%81%D0%B8%D0%BA%D0%B0%D0%BC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3830032" cy="420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442913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«Девочка с персиками», </a:t>
            </a:r>
          </a:p>
          <a:p>
            <a:r>
              <a:rPr lang="ru-RU" dirty="0" smtClean="0"/>
              <a:t>В. Серов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7358114" cy="1428760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>
            <a:normAutofit fontScale="90000"/>
          </a:bodyPr>
          <a:lstStyle/>
          <a:p>
            <a:pPr algn="just"/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 выдающихся мастеров портретной живописи конца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XVIII–начала XIX веков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был Владимир Лукич </a:t>
            </a:r>
            <a:r>
              <a:rPr lang="ru-RU" sz="2000" b="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Боровиковский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своем творчестве испытал влияние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сентиментализма —художественного направления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соприкасавшегося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порой с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классицизмом. 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fineart-china.com/admin/images/new18/Vladimir%20Borovikovsky-7847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0335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228599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«Портрет М.И. Лопухиной», </a:t>
            </a:r>
          </a:p>
          <a:p>
            <a:r>
              <a:rPr lang="ru-RU" dirty="0" smtClean="0"/>
              <a:t>В. </a:t>
            </a:r>
            <a:r>
              <a:rPr lang="ru-RU" dirty="0" err="1" smtClean="0"/>
              <a:t>Боровиковский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429024" cy="471490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известным портретистом этого периода является Орест Адамович Кипренский.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своих произведениях художник наделяет человека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умом,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благородством, характером. В своих портретах Кипренский изображал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выдающихся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современников (Пушкина, Батюшкова, Жуковского, героев отечественной войны 1812 года),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своих близких знакомых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Живопись в России 19 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85794"/>
            <a:ext cx="4277411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42926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«Портрет А.С. Пушкина», О. Кипренский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642918"/>
            <a:ext cx="2643206" cy="566811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Другой представитель русской живописи начала века – Александр Осипович Орловский. Художнику были интересны свободные, сильные люди. В своих картинах Орловский порой изображал характерные, острые сцены. Излюбленный романтический образ художника - человек на коне. Всадники и конные сцены на фоне пейзажа  есть во многих его художественных произведениях.</a:t>
            </a: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8634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628652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«Всадник», А. </a:t>
            </a:r>
            <a:r>
              <a:rPr lang="ru-RU" b="1" dirty="0" smtClean="0"/>
              <a:t>Орловский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ивопись в России 19 века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6408712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95683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Замечательный русский художник-жанрист и портретист Алексей Гаврилович Венецианов впервые в русской живописи соединил образы крестьян и национальной природы. Венецианов — создатель целой галереи крестьянских портретов. Венецианов показывал душевную привлекательность крестьян, утверждал в нем личность, отстаивая тем самым его человеческие качества.</a:t>
            </a: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628652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 пашне. Весна», А. </a:t>
            </a:r>
            <a:r>
              <a:rPr lang="ru-RU" dirty="0" err="1" smtClean="0"/>
              <a:t>Веницианов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vsdn.ru/images/data/mus/images/4387/642e92efb79421734881b53e1e1b18b6autor_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4392488" cy="282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3000396" cy="4822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Самым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известным художником-пейзажистом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1-й четверти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XIX века был </a:t>
            </a:r>
            <a:r>
              <a:rPr lang="ru-RU" sz="2000" b="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Сильвестр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Феодосиевич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Щедрин. В творчестве Щедрина пейзаж как естественная среда человеческого бытия получил наивысшее воплощение.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Художник положил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начало новому реалистическому развитию русской пейзажной живописи.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https://myweb.rollins.edu/aboguslawski/Ruspaint/shch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4152042" cy="301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78645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«Лунная ночь в Неаполе»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2" y="314324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«Вид </a:t>
            </a:r>
            <a:r>
              <a:rPr lang="ru-RU" dirty="0" smtClean="0"/>
              <a:t>на Неаполь с дороги в </a:t>
            </a:r>
            <a:r>
              <a:rPr lang="ru-RU" dirty="0" err="1" smtClean="0"/>
              <a:t>Позилиппо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42048" cy="27238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Константинович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Айвазовский – автор знаменитых морских пейзажей.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самом своем известном произведении «Девятый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вал»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он доносит до зрителя великолепную красоту разбушевавшейся морской стихии, </a:t>
            </a:r>
            <a:r>
              <a:rPr lang="ru-RU" sz="2000" b="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многоцветие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пенящихся могучих волн.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Трагедия людей, потерпевших кораблекрушение,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лишена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эмоционального воплощения и воспринимается лишь разумом. В то же время выглядывающее из-за облаков солнце символизирует, что после бури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настанут </a:t>
            </a:r>
            <a: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светлые ясные дни.</a:t>
            </a:r>
            <a:br>
              <a:rPr lang="ru-RU" sz="2000" b="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4" name="Picture 6" descr="http://styl.veryphoto.ru/img-q5y5x5n4g40414v5a4p454t566l5f4l4v2w5q4/i/Painter/Kopii/145_dlya_saita_Devyatyi_val_Holst.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6840760" cy="347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290</TotalTime>
  <Words>287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Русская  живопись  1-й половины XIX века</vt:lpstr>
      <vt:lpstr>                        Живопись в первой половине XIX века приобрела гораздо большую значимость в жизни общества, чем в XVIII веке. Новизну в русское искусство привнес романтизм - европейское течение, сложившееся на рубеже XVIII—XIX веков. В практику академии художеств вошли периодические выставки, при этом большим достижением был допуск на эти выставки по определенным дням простого народа. В петербургской академии художеств ученикам стали задавать темы бытового характера и из отечественной истории. </vt:lpstr>
      <vt:lpstr> Выдающимися достижениями в русском искусстве начала XIX века характеризуется портретная живопись. Русский портрет в течение всего столетия будет являться тем жанром живописи, который наиболее непосредственно связывал художников с обществом, с выдающимися современниками.</vt:lpstr>
      <vt:lpstr>Одним из выдающихся мастеров портретной живописи конца XVIII–начала XIX веков был Владимир Лукич Боровиковский. Художник в своем творчестве испытал влияние сентиментализма —художественного направления, соприкасавшегося порой с классицизмом.  </vt:lpstr>
      <vt:lpstr>    Самым известным портретистом этого периода является Орест Адамович Кипренский.               В своих произведениях художник наделяет человека умом, благородством, характером. В своих портретах Кипренский изображал выдающихся современников (Пушкина, Батюшкова, Жуковского, героев отечественной войны 1812 года), своих близких знакомых. </vt:lpstr>
      <vt:lpstr> Другой представитель русской живописи начала века – Александр Осипович Орловский. Художнику были интересны свободные, сильные люди. В своих картинах Орловский порой изображал характерные, острые сцены. Излюбленный романтический образ художника - человек на коне. Всадники и конные сцены на фоне пейзажа  есть во многих его художественных произведениях. </vt:lpstr>
      <vt:lpstr> Замечательный русский художник-жанрист и портретист Алексей Гаврилович Венецианов впервые в русской живописи соединил образы крестьян и национальной природы. Венецианов — создатель целой галереи крестьянских портретов. Венецианов показывал душевную привлекательность крестьян, утверждал в нем личность, отстаивая тем самым его человеческие качества.</vt:lpstr>
      <vt:lpstr>  Самым известным художником-пейзажистом 1-й четверти XIX века был Сильвестр  Феодосиевич Щедрин. В творчестве Щедрина пейзаж как естественная среда человеческого бытия получил наивысшее воплощение. Художник положил начало новому реалистическому развитию русской пейзажной живописи. </vt:lpstr>
      <vt:lpstr>    Иван Константинович Айвазовский – автор знаменитых морских пейзажей. В самом своем известном произведении «Девятый вал» он доносит до зрителя великолепную красоту разбушевавшейся морской стихии, многоцветие пенящихся могучих волн. Трагедия людей, потерпевших кораблекрушение, лишена эмоционального воплощения и воспринимается лишь разумом. В то же время выглядывающее из-за облаков солнце символизирует, что после бури настанут светлые ясные дни. </vt:lpstr>
      <vt:lpstr>Крупнейшими художниками второй четверти XIX века были Брюллов, Иванов и Федотов. Карл Павлович Брюллов был одним из самых ярких художников в русской живописи XIX века. Несмотря на влияние романтизма, он не смог полностью избавиться от классицистических канонов. Прошло немало лет, прежде чем художник занял по праву принадлежащее ему место в истории русского искусства. </vt:lpstr>
      <vt:lpstr>Общая тенденция в русской живописи 1-й половины XIX века - приближение всех жанров искусства к жизни. Она отразилась в обращении многих художников к современным сюжетам и проблемам, внутреннему миру человекаа. Именно поэтому знакомство с творчеством мастеров первой половины XIX века вызывает у зрителя живое ощущение эпохи, дает представление о мыслях и чувствах русского общества.   </vt:lpstr>
      <vt:lpstr>Слайд 12</vt:lpstr>
      <vt:lpstr> Великий русский художник Александр Андреевич Иванов обогатил российскую и европейскую живопись XIX века глубиной философской мысли. Иванов  являлся новатором и в области исторической картины, и в пейзажной живописи. О портретном мастерстве художника говорят выполненные им натурные этюды голов для картины «Явление Христа народу». Художник первым в русской живописи поднял вопрос о социальном неравенстве людей. Пейзажи и натурные этюды на открытом воздухе являются наивысшей точкой творчества художника.  </vt:lpstr>
      <vt:lpstr>С именем Павла Андреевича Федотова связано становление русской реалистической живописи XIX века. Федотов обладал наблюдательностью, чутко воспринимал недостатки общественного строя. Обладая талантом сатирика, живописец показывал жизнь горожан - купцов, офицеров, чиновников, бедняков.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 живопись 19 века</dc:title>
  <dc:creator>Админ</dc:creator>
  <cp:lastModifiedBy>Лара</cp:lastModifiedBy>
  <cp:revision>38</cp:revision>
  <dcterms:created xsi:type="dcterms:W3CDTF">2017-10-06T16:31:12Z</dcterms:created>
  <dcterms:modified xsi:type="dcterms:W3CDTF">2017-11-28T19:49:05Z</dcterms:modified>
</cp:coreProperties>
</file>