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0" r:id="rId4"/>
    <p:sldId id="261" r:id="rId5"/>
    <p:sldId id="262" r:id="rId6"/>
    <p:sldId id="267" r:id="rId7"/>
    <p:sldId id="270" r:id="rId8"/>
    <p:sldId id="271" r:id="rId9"/>
    <p:sldId id="280" r:id="rId10"/>
    <p:sldId id="272" r:id="rId11"/>
    <p:sldId id="273" r:id="rId12"/>
    <p:sldId id="279" r:id="rId13"/>
    <p:sldId id="281" r:id="rId14"/>
    <p:sldId id="274" r:id="rId15"/>
    <p:sldId id="277" r:id="rId16"/>
    <p:sldId id="283" r:id="rId17"/>
    <p:sldId id="28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4" d="100"/>
          <a:sy n="64" d="100"/>
        </p:scale>
        <p:origin x="15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23928" y="5157192"/>
            <a:ext cx="288032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424915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                            Проектная работа </a:t>
            </a:r>
          </a:p>
          <a:p>
            <a:r>
              <a:rPr lang="ru-RU" sz="2800" b="1" dirty="0" smtClean="0">
                <a:latin typeface="Arial Narrow" pitchFamily="34" charset="0"/>
              </a:rPr>
              <a:t>     «Использованная бумага: мусор или добро?»</a:t>
            </a:r>
            <a:endParaRPr lang="en-US" sz="2800" b="1" dirty="0" smtClean="0">
              <a:latin typeface="Blackadder ITC" pitchFamily="82" charset="0"/>
            </a:endParaRPr>
          </a:p>
          <a:p>
            <a:endParaRPr lang="ru-RU" b="1" dirty="0" smtClean="0">
              <a:latin typeface="Arial Narrow" pitchFamily="34" charset="0"/>
            </a:endParaRPr>
          </a:p>
          <a:p>
            <a:r>
              <a:rPr lang="ru-RU" sz="1600" b="1" dirty="0" smtClean="0">
                <a:latin typeface="Arial Narrow" pitchFamily="34" charset="0"/>
              </a:rPr>
              <a:t>Подготовил Горшков Ярослав</a:t>
            </a:r>
          </a:p>
          <a:p>
            <a:r>
              <a:rPr lang="ru-RU" sz="1600" b="1" dirty="0" smtClean="0">
                <a:latin typeface="Arial Narrow" pitchFamily="34" charset="0"/>
              </a:rPr>
              <a:t>3 «В» класс МБОУ СОШ №34</a:t>
            </a:r>
            <a:endParaRPr lang="ru-RU" sz="16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Содержимое 8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012632" cy="40877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850479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А вот  летающая тарелка, она тоже сделана из старых газет. Наши работы победили в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конкурсе,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и меня наградили Почетной грамотой!   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летающая таре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256584" cy="469959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018100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 газетных трубочек получаются полезные изделия. Например,  вот такой стаканчик для ручек и карандашей.  </a:t>
            </a:r>
          </a:p>
        </p:txBody>
      </p:sp>
      <p:pic>
        <p:nvPicPr>
          <p:cNvPr id="10" name="Содержимое 9" descr="rf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2060575"/>
            <a:ext cx="3600399" cy="43957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988979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u="sng" dirty="0" smtClean="0">
                <a:latin typeface="Arial Narrow" pitchFamily="34" charset="0"/>
                <a:cs typeface="Arial" pitchFamily="34" charset="0"/>
              </a:rPr>
              <a:t>Способ №4  Сделать прическу или красивый наряд.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Из бумаги можно сделать отличные бигуди и получить красивую прическу. 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бигу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793" y="1844823"/>
            <a:ext cx="4169813" cy="461153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11136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Итальянский дизайнер Франко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Москино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представил коллекцию одежды из бумажных пакетов. Красиво и модно! </a:t>
            </a:r>
          </a:p>
        </p:txBody>
      </p:sp>
      <p:pic>
        <p:nvPicPr>
          <p:cNvPr id="8" name="Содержимое 7" descr="CollageMaker_20200204_101058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1700809"/>
            <a:ext cx="4736331" cy="47555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1198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u="sng" dirty="0" smtClean="0">
                <a:latin typeface="Arial Narrow" pitchFamily="34" charset="0"/>
                <a:cs typeface="Arial" pitchFamily="34" charset="0"/>
              </a:rPr>
              <a:t>Способ №5. Устроить бумажную вечеринку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.   Удиви своих гостей. Для этого просто нужно нарезать бумагу тонкими полосками. Веселье гарантировано!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бум шо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9725"/>
            <a:ext cx="6264696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73481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u="sng" dirty="0" smtClean="0">
                <a:latin typeface="Arial Narrow" pitchFamily="34" charset="0"/>
                <a:cs typeface="Arial" pitchFamily="34" charset="0"/>
              </a:rPr>
              <a:t>Способ №6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Принять участие в проекте «Искусство ради экологии»  Каждый год в ноябре в городе Москве можно сдать 2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кг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макулатуры и получить билет в музей, на выставку, детский центр или кинотеатр.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626" y="1916831"/>
            <a:ext cx="6526670" cy="453953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17778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dirty="0" smtClean="0">
                <a:latin typeface="Arial Narrow" pitchFamily="34" charset="0"/>
                <a:cs typeface="Arial" pitchFamily="34" charset="0"/>
              </a:rPr>
              <a:t>А еще я хочу вам рассказать об удивительном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парке,в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котором я побывал в новогодние каникулы. Находится он в городе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Дубай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и полностью создан из переработанного мусора в том числе и бумаги.  Светящийся сад стал чудом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Эмиратов 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и привлекает множество туристов.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CollageMaker_20200204_104657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381" y="1700807"/>
            <a:ext cx="4846638" cy="47555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34984"/>
            <a:ext cx="75608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Вывод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: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Использованная бумага  –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конечно, добро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!  Сколько всего интересного и даже уникального можно сделать из нее: модные прически, наряды, поделки, развлечения.  А самое главное –  мы помогаем сохранить нашу  планету.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Прошу поднять руки тех, кто согласен со мной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. 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BM8Griijz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39"/>
            <a:ext cx="5639093" cy="446752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25337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Если я смог расширить круг людей, которым  интересно и важно  бережливое отношение к природе, я считаю цель своего проекта достигнутой.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всем  слушателям я хочу подарить небольшой музыкальный клип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pic>
        <p:nvPicPr>
          <p:cNvPr id="7" name="Содержимое 6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785925"/>
            <a:ext cx="6462184" cy="4670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23928" y="5157192"/>
            <a:ext cx="288032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779513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76672"/>
            <a:ext cx="6779096" cy="561662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Цель: Исследовать возможность вторичного использования бумаги.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Задачи: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Изучить  важность вторичного использования бумаги.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Какие ресурсы мы сохраним.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Способы вторичного использования </a:t>
            </a:r>
            <a:r>
              <a:rPr lang="ru-RU" b="1" dirty="0" smtClean="0"/>
              <a:t>бумаги.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23900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ru-RU" sz="20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552" y="1076572"/>
            <a:ext cx="7056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А знаете ли вы, что каждый ученик начальной школы за год использует около 30 тетрадей 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?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А наш класс вместе около 1000 тетрадей. Нужно срубить одно дерево, чтобы обеспечить наш класс тетрадями на год. А сколько классов в нашей школе? А сколько всего школ? Так ведь можно вырубить все деревья!   </a:t>
            </a:r>
          </a:p>
        </p:txBody>
      </p:sp>
      <p:pic>
        <p:nvPicPr>
          <p:cNvPr id="3075" name="Picture 3" descr="C:\Users\e.nazarova\AppData\Local\Microsoft\Windows\Temporary Internet Files\Content.Outlook\TRKJPQ6M\7b1263d1f9c358077df37f6ba2f3feb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6624736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199240"/>
            <a:ext cx="76885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Если вырубят все деревья то: 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1095375" algn="l"/>
              </a:tabLst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Не будет кислорода, ведь одно дерево вырабатывает кислород, необходимый одной семье.  Без кислорода не могут жить люди, животные и растения.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1095375" algn="l"/>
              </a:tabLst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Без деревьев погибнут животные и птицы , ведь лес – это их дом!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1344"/>
            <a:ext cx="7239000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993576"/>
            <a:ext cx="6679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С этим нужно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что-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то делать и как можно скорее. Но что могу сделать я? Я могу  рассказать об этой проблеме окружающим,  найти способы повторного использования бумаги и сохранить природу.  Итак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,начнем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9" name="Picture 3" descr="C:\Users\e.nazarova\Desktop\гол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5304082" cy="3591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7982"/>
            <a:ext cx="75608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u="sng" dirty="0" smtClean="0">
                <a:latin typeface="Arial Narrow" pitchFamily="34" charset="0"/>
                <a:cs typeface="Arial" pitchFamily="34" charset="0"/>
              </a:rPr>
              <a:t>Способ №1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Старые коробки, листы, тетради можно сдать в макулатуру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,и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при этом не только спасти дерево, но и заработать.  Один килограмм  макулатуры стоит примерно 3 рубля.  К примеру офис моей мамы за 6 месяцев сдал 600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килограммов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макулатуры. Они спасли  6  деревьев и заработали  2 400 рублей.  В нашей школе тоже проводят сбор макулатуры.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Пожалуйста,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принимайте  участие и помогайте спасать  деревья.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jab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5544616" cy="33123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37507"/>
            <a:ext cx="75608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u="sng" dirty="0" smtClean="0">
                <a:latin typeface="Arial Narrow" pitchFamily="34" charset="0"/>
                <a:cs typeface="Arial" pitchFamily="34" charset="0"/>
              </a:rPr>
              <a:t>Способ №2  Отдать не нужные книги и журналы детям младшего возраста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Свои детские книги и журналы я отдал  малышам, которые живут по соседству.  У детей было много радости!  Если у вас нет знакомых малышей, то  книги можно отдать в библиотеку.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ребенок с кник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5544616" cy="35283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14915"/>
            <a:ext cx="75608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 На улицах Москвы и в метро  есть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места,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где можно оставить свою прочитанную книгу, а взамен взять другую совершенно бесплатно.  Называются такие места –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бук</a:t>
            </a:r>
            <a:r>
              <a:rPr lang="ru-RU" b="1" dirty="0" err="1" smtClean="0">
                <a:latin typeface="Arial Narrow" pitchFamily="34" charset="0"/>
                <a:cs typeface="Arial" pitchFamily="34" charset="0"/>
              </a:rPr>
              <a:t>кроссинг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  - обмен книгами. 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обм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196" y="1609725"/>
            <a:ext cx="3873007" cy="48466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34982"/>
            <a:ext cx="75608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b="1" u="sng" dirty="0" smtClean="0">
                <a:latin typeface="Arial Narrow" pitchFamily="34" charset="0"/>
                <a:cs typeface="Arial" pitchFamily="34" charset="0"/>
              </a:rPr>
              <a:t>Способ №3  Сделать поделку или полезное изделие.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Газеты, которые мы находим у себя в почтовом ящике, мы собираем, а потом делаем из них поделки папье – маше. 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Посмотрите,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какая получилась красивая  собака  из старых газет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95375" algn="l"/>
              </a:tabLs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</a:tabLs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cоба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7"/>
            <a:ext cx="5240387" cy="475555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476</TotalTime>
  <Words>660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Blackadder ITC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Казань</dc:title>
  <dc:creator>Меф</dc:creator>
  <cp:lastModifiedBy>Windows User</cp:lastModifiedBy>
  <cp:revision>79</cp:revision>
  <dcterms:created xsi:type="dcterms:W3CDTF">2017-05-01T12:06:02Z</dcterms:created>
  <dcterms:modified xsi:type="dcterms:W3CDTF">2020-02-06T06:45:59Z</dcterms:modified>
</cp:coreProperties>
</file>