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59" r:id="rId6"/>
    <p:sldId id="267" r:id="rId7"/>
    <p:sldId id="268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5E975D-F40A-4231-B658-4A834239FB2C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BF8A1C-2CA9-443C-8562-4725067231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ПОЛКОВОДЦЫ</a:t>
            </a:r>
            <a:br>
              <a:rPr lang="ru-RU" dirty="0" smtClean="0"/>
            </a:br>
            <a:r>
              <a:rPr lang="ru-RU" dirty="0" smtClean="0"/>
              <a:t> ВЕЛИКОЙ ОТЕЧЕСТВЕННОЙ ВОЙНЫ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6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Награды Рокоссовского К.К.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Звезды Героя Советского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«Победа»,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Октябрьской Революции,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орденов Красного Знамени,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Суворова 1-й степени,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Кутузова 1-й степени,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— шашка с золотым Гербом СССР (1968),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иностранных наград (в том числе 9 иностранных орденов)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9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9" y="0"/>
            <a:ext cx="8547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Сталин Иосиф Виссарионович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Жуков Георгий Константинович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419600" y="1680948"/>
            <a:ext cx="3733800" cy="4186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«Маршал Победы» -четырежды Герой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орденов «Победы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был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Ставки Верховного Главнокомандования, командующим войсками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Ленинградского,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фронтов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первым заместителем Наркома обороны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заместителем Верховного Главнокомандующего.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80135" y="1676400"/>
            <a:ext cx="3310865" cy="43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8 мая 1945 года - подписание акта о капитуляции Германии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78" y="2119313"/>
            <a:ext cx="4801807" cy="3603625"/>
          </a:xfrm>
        </p:spPr>
      </p:pic>
    </p:spTree>
    <p:extLst>
      <p:ext uri="{BB962C8B-B14F-4D97-AF65-F5344CB8AC3E}">
        <p14:creationId xmlns:p14="http://schemas.microsoft.com/office/powerpoint/2010/main" val="391808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91018"/>
            <a:ext cx="3470148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/>
              <a:t>Конев Иван </a:t>
            </a:r>
            <a:r>
              <a:rPr lang="ru-RU" sz="3600" dirty="0"/>
              <a:t>Степанович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467600" y="5257800"/>
            <a:ext cx="762000" cy="9509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75430"/>
            <a:ext cx="3367088" cy="4191000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800600" y="1875430"/>
            <a:ext cx="3186115" cy="31845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SzPct val="45000"/>
              <a:buFont typeface="StarSymbol"/>
              <a:buChar char="●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Союза, дважды Герой Советского Союза.</a:t>
            </a:r>
          </a:p>
          <a:p>
            <a:pPr>
              <a:spcBef>
                <a:spcPts val="500"/>
              </a:spcBef>
              <a:buSzPct val="45000"/>
              <a:buFont typeface="StarSymbol"/>
              <a:buChar char="●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Блестяще организовал и провел ряд важнейших операций, участвовал в битве за Москву, в Курской битве, штурме Берлина, освобождал Прагу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Рокоссовский Константин Константинович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413760" cy="3605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Союза, выдающийся полководец Второй мировой войны, успешно действовал как в оборонительных, так и в наступательных операциях, командовал Парадом Победы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Москве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3200400" cy="3306489"/>
          </a:xfrm>
        </p:spPr>
      </p:pic>
    </p:spTree>
    <p:extLst>
      <p:ext uri="{BB962C8B-B14F-4D97-AF65-F5344CB8AC3E}">
        <p14:creationId xmlns:p14="http://schemas.microsoft.com/office/powerpoint/2010/main" val="18485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</TotalTime>
  <Words>183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    ПОЛКОВОДЦЫ  ВЕЛИКОЙ ОТЕЧЕСТВЕННОЙ ВОЙНЫ  </vt:lpstr>
      <vt:lpstr>Презентация PowerPoint</vt:lpstr>
      <vt:lpstr>Презентация PowerPoint</vt:lpstr>
      <vt:lpstr>Сталин Иосиф Виссарионович</vt:lpstr>
      <vt:lpstr>Жуков Георгий Константинович</vt:lpstr>
      <vt:lpstr>8 мая 1945 года - подписание акта о капитуляции Германии</vt:lpstr>
      <vt:lpstr>Презентация PowerPoint</vt:lpstr>
      <vt:lpstr>Конев Иван Степанович</vt:lpstr>
      <vt:lpstr>Рокоссовский Константин Константинович</vt:lpstr>
      <vt:lpstr>Награды Рокоссовского К.К.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ПОЛКОВОДЦЫ  ВЕЛИКОЙ ОТЕЧЕСТВЕННОЙ</dc:title>
  <dc:creator>Вейлар</dc:creator>
  <cp:lastModifiedBy>Вейлар</cp:lastModifiedBy>
  <cp:revision>9</cp:revision>
  <dcterms:created xsi:type="dcterms:W3CDTF">2017-05-02T11:16:36Z</dcterms:created>
  <dcterms:modified xsi:type="dcterms:W3CDTF">2017-05-02T12:03:49Z</dcterms:modified>
</cp:coreProperties>
</file>