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handoutMasterIdLst>
    <p:handoutMasterId r:id="rId13"/>
  </p:handoutMasterIdLst>
  <p:sldIdLst>
    <p:sldId id="256" r:id="rId2"/>
    <p:sldId id="257" r:id="rId3"/>
    <p:sldId id="262" r:id="rId4"/>
    <p:sldId id="258" r:id="rId5"/>
    <p:sldId id="260" r:id="rId6"/>
    <p:sldId id="259" r:id="rId7"/>
    <p:sldId id="263" r:id="rId8"/>
    <p:sldId id="265" r:id="rId9"/>
    <p:sldId id="261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 xmlns="">
        <p14:section name="Раздел без заголовка" id="{4A1FF7A7-03DB-4C4F-A075-B71B91D5CBA7}">
          <p14:sldIdLst>
            <p14:sldId id="256"/>
            <p14:sldId id="257"/>
            <p14:sldId id="262"/>
            <p14:sldId id="258"/>
            <p14:sldId id="260"/>
            <p14:sldId id="259"/>
            <p14:sldId id="263"/>
            <p14:sldId id="265"/>
            <p14:sldId id="261"/>
            <p14:sldId id="264"/>
          </p14:sldIdLst>
        </p14:section>
      </p14:sectionLst>
    </p:ex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1" autoAdjust="0"/>
    <p:restoredTop sz="94652" autoAdjust="0"/>
  </p:normalViewPr>
  <p:slideViewPr>
    <p:cSldViewPr>
      <p:cViewPr varScale="1">
        <p:scale>
          <a:sx n="69" d="100"/>
          <a:sy n="69" d="100"/>
        </p:scale>
        <p:origin x="-136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5" d="100"/>
          <a:sy n="65" d="100"/>
        </p:scale>
        <p:origin x="-2390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65C8B5-649B-4925-B860-3BDB09F87541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5C0018E-7E36-4AB1-B48A-DE74EA5625B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776923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BD54CF-0EA0-487C-8E16-815E0C359129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A01C51-76E4-4419-B800-57052D4673C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890465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01C51-76E4-4419-B800-57052D4673C8}" type="slidenum">
              <a:rPr lang="ru-RU" smtClean="0"/>
              <a:pPr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95023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8A01C51-76E4-4419-B800-57052D4673C8}" type="slidenum">
              <a:rPr lang="ru-RU" smtClean="0"/>
              <a:pPr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4634204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9AB9-D4E0-4581-A464-4663C5A8E696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73C36F1-3697-4002-A790-BF7B5655B3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9AB9-D4E0-4581-A464-4663C5A8E696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C36F1-3697-4002-A790-BF7B5655B3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9AB9-D4E0-4581-A464-4663C5A8E696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C36F1-3697-4002-A790-BF7B5655B3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Содержимое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9AB9-D4E0-4581-A464-4663C5A8E696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273C36F1-3697-4002-A790-BF7B5655B3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9AB9-D4E0-4581-A464-4663C5A8E696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C36F1-3697-4002-A790-BF7B5655B3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9AB9-D4E0-4581-A464-4663C5A8E696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C36F1-3697-4002-A790-BF7B5655B3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Содержимое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9AB9-D4E0-4581-A464-4663C5A8E696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273C36F1-3697-4002-A790-BF7B5655B3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9AB9-D4E0-4581-A464-4663C5A8E696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C36F1-3697-4002-A790-BF7B5655B3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9AB9-D4E0-4581-A464-4663C5A8E696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C36F1-3697-4002-A790-BF7B5655B3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Содержимое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9AB9-D4E0-4581-A464-4663C5A8E696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C36F1-3697-4002-A790-BF7B5655B36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C9AB9-D4E0-4581-A464-4663C5A8E696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3C36F1-3697-4002-A790-BF7B5655B3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ADBC9AB9-D4E0-4581-A464-4663C5A8E696}" type="datetimeFigureOut">
              <a:rPr lang="ru-RU" smtClean="0"/>
              <a:pPr/>
              <a:t>01.02.2018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73C36F1-3697-4002-A790-BF7B5655B36C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jpe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500042"/>
            <a:ext cx="7772400" cy="2160240"/>
          </a:xfrm>
        </p:spPr>
        <p:txBody>
          <a:bodyPr anchor="t">
            <a:normAutofit fontScale="90000"/>
          </a:bodyPr>
          <a:lstStyle/>
          <a:p>
            <a:r>
              <a:rPr lang="ru-RU" sz="4800" dirty="0" smtClean="0"/>
              <a:t>Тема: Почему от солнечного света темнеет кожа?</a:t>
            </a:r>
            <a:endParaRPr lang="ru-RU" sz="4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428860" y="4286256"/>
            <a:ext cx="6120680" cy="720080"/>
          </a:xfrm>
        </p:spPr>
        <p:txBody>
          <a:bodyPr>
            <a:noAutofit/>
          </a:bodyPr>
          <a:lstStyle/>
          <a:p>
            <a:pPr algn="r"/>
            <a:r>
              <a:rPr lang="ru-RU" sz="2800" b="1" dirty="0" smtClean="0"/>
              <a:t>Авторы: Меркурьев Иван</a:t>
            </a:r>
            <a:r>
              <a:rPr lang="en-US" sz="2800" b="1" dirty="0" smtClean="0"/>
              <a:t>,</a:t>
            </a:r>
            <a:r>
              <a:rPr lang="ru-RU" sz="2800" b="1" dirty="0" smtClean="0"/>
              <a:t> Марков Евгений, учащиеся 9Б </a:t>
            </a:r>
            <a:r>
              <a:rPr lang="ru-RU" sz="2800" b="1" dirty="0" smtClean="0"/>
              <a:t>класса</a:t>
            </a:r>
          </a:p>
          <a:p>
            <a:pPr algn="r"/>
            <a:r>
              <a:rPr lang="ru-RU" sz="2800" b="1" dirty="0" smtClean="0"/>
              <a:t>Руководитель: Черепанова С.В., учитель физики</a:t>
            </a:r>
            <a:endParaRPr lang="ru-RU" sz="2800" b="1" dirty="0"/>
          </a:p>
        </p:txBody>
      </p:sp>
    </p:spTree>
    <p:extLst>
      <p:ext uri="{BB962C8B-B14F-4D97-AF65-F5344CB8AC3E}">
        <p14:creationId xmlns:p14="http://schemas.microsoft.com/office/powerpoint/2010/main" xmlns="" val="17108973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Источник</a:t>
            </a:r>
            <a:r>
              <a:rPr lang="en-US" dirty="0" smtClean="0"/>
              <a:t>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smtClean="0"/>
              <a:t>Интернет-сайт </a:t>
            </a:r>
            <a:r>
              <a:rPr lang="en-US" sz="2400" smtClean="0"/>
              <a:t>www.</a:t>
            </a:r>
            <a:r>
              <a:rPr lang="en-US" sz="2400" b="1" smtClean="0"/>
              <a:t>wikipedia</a:t>
            </a:r>
            <a:r>
              <a:rPr lang="en-US" sz="2400" smtClean="0"/>
              <a:t>.org</a:t>
            </a:r>
            <a:r>
              <a:rPr lang="en-US" sz="2400" dirty="0" smtClean="0"/>
              <a:t>. </a:t>
            </a: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endParaRPr lang="ru-RU" sz="2400" dirty="0"/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dirty="0"/>
              <a:t> </a:t>
            </a:r>
            <a:r>
              <a:rPr lang="ru-RU" sz="2400" dirty="0" smtClean="0"/>
              <a:t>                                        Спасибо за внимание!</a:t>
            </a:r>
          </a:p>
          <a:p>
            <a:pPr marL="0" indent="0">
              <a:buNone/>
            </a:pP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0434840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1124744"/>
            <a:ext cx="8229600" cy="1156990"/>
          </a:xfrm>
        </p:spPr>
        <p:txBody>
          <a:bodyPr/>
          <a:lstStyle/>
          <a:p>
            <a:r>
              <a:rPr lang="ru-RU" dirty="0" smtClean="0"/>
              <a:t>Содержание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536" y="2852936"/>
            <a:ext cx="8229600" cy="4525963"/>
          </a:xfrm>
        </p:spPr>
        <p:txBody>
          <a:bodyPr>
            <a:normAutofit/>
          </a:bodyPr>
          <a:lstStyle/>
          <a:p>
            <a:pPr marL="457200" indent="-457200">
              <a:buAutoNum type="arabicPeriod"/>
            </a:pPr>
            <a:r>
              <a:rPr lang="ru-RU" sz="2400" dirty="0" smtClean="0"/>
              <a:t>Цели и задачи проекта</a:t>
            </a:r>
          </a:p>
          <a:p>
            <a:pPr marL="457200" indent="-457200">
              <a:buAutoNum type="arabicPeriod"/>
            </a:pPr>
            <a:r>
              <a:rPr lang="ru-RU" sz="2400" dirty="0" smtClean="0"/>
              <a:t>Загар </a:t>
            </a:r>
            <a:r>
              <a:rPr lang="ru-RU" sz="2400" dirty="0"/>
              <a:t>с научной точки зрения </a:t>
            </a:r>
            <a:r>
              <a:rPr lang="ru-RU" sz="2400" dirty="0" smtClean="0"/>
              <a:t> </a:t>
            </a:r>
          </a:p>
          <a:p>
            <a:pPr marL="0" indent="0">
              <a:buNone/>
            </a:pPr>
            <a:r>
              <a:rPr lang="ru-RU" sz="2400" dirty="0" smtClean="0"/>
              <a:t>3.    Загар в истории </a:t>
            </a:r>
            <a:br>
              <a:rPr lang="ru-RU" sz="2400" dirty="0" smtClean="0"/>
            </a:br>
            <a:r>
              <a:rPr lang="ru-RU" sz="2400" dirty="0"/>
              <a:t>4</a:t>
            </a:r>
            <a:r>
              <a:rPr lang="ru-RU" sz="2400" dirty="0" smtClean="0"/>
              <a:t>.    Результаты и вывод</a:t>
            </a:r>
          </a:p>
          <a:p>
            <a:pPr marL="0" indent="0">
              <a:buNone/>
            </a:pPr>
            <a:r>
              <a:rPr lang="ru-RU" sz="2400" dirty="0"/>
              <a:t>5</a:t>
            </a:r>
            <a:r>
              <a:rPr lang="ru-RU" sz="2400" dirty="0" smtClean="0"/>
              <a:t>.    Литература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6342114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Цели и задачи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Главной нашей задачей было ответить на вопросы</a:t>
            </a:r>
            <a:r>
              <a:rPr lang="en-US" sz="2400" dirty="0" smtClean="0"/>
              <a:t>:</a:t>
            </a:r>
          </a:p>
          <a:p>
            <a:pPr marL="0" indent="0">
              <a:buNone/>
            </a:pPr>
            <a:r>
              <a:rPr lang="ru-RU" sz="2400" dirty="0"/>
              <a:t>1</a:t>
            </a:r>
            <a:r>
              <a:rPr lang="ru-RU" sz="2400" dirty="0" smtClean="0"/>
              <a:t>.</a:t>
            </a:r>
            <a:r>
              <a:rPr lang="ru-RU" sz="2400" dirty="0"/>
              <a:t> Что такое загар? </a:t>
            </a:r>
            <a:r>
              <a:rPr lang="ru-RU" sz="2400" dirty="0" smtClean="0"/>
              <a:t/>
            </a:r>
            <a:br>
              <a:rPr lang="ru-RU" sz="2400" dirty="0" smtClean="0"/>
            </a:br>
            <a:r>
              <a:rPr lang="ru-RU" sz="2400" dirty="0" smtClean="0"/>
              <a:t>2. Что такое меланин</a:t>
            </a:r>
            <a:r>
              <a:rPr lang="en-US" sz="2400" dirty="0" smtClean="0"/>
              <a:t>?</a:t>
            </a:r>
            <a:br>
              <a:rPr lang="en-US" sz="2400" dirty="0" smtClean="0"/>
            </a:br>
            <a:r>
              <a:rPr lang="en-US" sz="2400" dirty="0" smtClean="0"/>
              <a:t>3</a:t>
            </a:r>
            <a:r>
              <a:rPr lang="ru-RU" sz="2400" dirty="0" smtClean="0"/>
              <a:t>. Почему </a:t>
            </a:r>
            <a:r>
              <a:rPr lang="ru-RU" sz="2400" dirty="0"/>
              <a:t>кожа загорает?</a:t>
            </a:r>
          </a:p>
          <a:p>
            <a:pPr marL="0" indent="0">
              <a:buNone/>
            </a:pPr>
            <a:endParaRPr lang="ru-RU" sz="2400" dirty="0" smtClean="0"/>
          </a:p>
          <a:p>
            <a:pPr marL="0" indent="0">
              <a:buNone/>
            </a:pPr>
            <a:r>
              <a:rPr lang="ru-RU" sz="2400" u="sng" dirty="0" smtClean="0"/>
              <a:t>Главная цель презентации</a:t>
            </a:r>
            <a:r>
              <a:rPr lang="en-US" sz="2400" dirty="0" smtClean="0"/>
              <a:t>:</a:t>
            </a:r>
            <a:r>
              <a:rPr lang="ru-RU" sz="2400" dirty="0" smtClean="0"/>
              <a:t> узнать, почему от солнечного света темнеет кожа.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19785642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Загар с научной точки зрения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Загар </a:t>
            </a:r>
            <a:r>
              <a:rPr lang="ru-RU" sz="2400" dirty="0"/>
              <a:t>— изменение цвета кожи (потемнение кожи) под воздействием ультрафиолетовых лучей вследствие образования и накопления в нижних слоях кожи специфического пигмента (меланина).</a:t>
            </a:r>
            <a:br>
              <a:rPr lang="ru-RU" sz="2400" dirty="0"/>
            </a:br>
            <a:r>
              <a:rPr lang="ru-RU" sz="2400" dirty="0"/>
              <a:t/>
            </a:r>
            <a:br>
              <a:rPr lang="ru-RU" sz="2400" dirty="0"/>
            </a:br>
            <a:r>
              <a:rPr lang="ru-RU" sz="2400" dirty="0"/>
              <a:t>Меланин — это пигмент, который выполняет важные функции – окрашивает волосы, кожу, радужку глаз в определенный цвет и участвует в образовании ровного загара. Синтез меланина осуществляется за счет </a:t>
            </a:r>
            <a:r>
              <a:rPr lang="ru-RU" sz="2400" dirty="0" err="1"/>
              <a:t>меланоцитов</a:t>
            </a:r>
            <a:r>
              <a:rPr lang="ru-RU" sz="2400" dirty="0"/>
              <a:t> – клеток, которые защищают организм от негативного воздействия окружающей среды.</a:t>
            </a:r>
          </a:p>
        </p:txBody>
      </p:sp>
    </p:spTree>
    <p:extLst>
      <p:ext uri="{BB962C8B-B14F-4D97-AF65-F5344CB8AC3E}">
        <p14:creationId xmlns:p14="http://schemas.microsoft.com/office/powerpoint/2010/main" xmlns="" val="17805353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Загар в истории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25144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ru-RU" sz="3100" dirty="0"/>
              <a:t>Ещё в древности было подмечено, что темный оттенок кожи визуально огрубляет внешность. Потому загар считался символом мужественности. В искусстве Древнего Египта, на помпейских фресках и картинах европейских художников мужчины, как правило, изображались загорелыми, а женщины светлокожими.</a:t>
            </a:r>
          </a:p>
          <a:p>
            <a:pPr marL="0" indent="0">
              <a:buNone/>
            </a:pPr>
            <a:endParaRPr lang="ru-RU" sz="3100" dirty="0"/>
          </a:p>
          <a:p>
            <a:pPr marL="0" indent="0">
              <a:buNone/>
            </a:pPr>
            <a:r>
              <a:rPr lang="ru-RU" sz="3100" dirty="0"/>
              <a:t>В Древней Греции загорелым полагалось быть спортсмену и воину</a:t>
            </a:r>
            <a:r>
              <a:rPr lang="ru-RU" sz="3100" dirty="0" smtClean="0"/>
              <a:t>,</a:t>
            </a:r>
            <a:r>
              <a:rPr lang="en-US" sz="3100" dirty="0" smtClean="0"/>
              <a:t> </a:t>
            </a:r>
            <a:r>
              <a:rPr lang="ru-RU" sz="3100" dirty="0" smtClean="0"/>
              <a:t>тогда </a:t>
            </a:r>
            <a:r>
              <a:rPr lang="ru-RU" sz="3100" dirty="0"/>
              <a:t>как женщина, хранительница домашнего очага, должна была тщательно прятаться от солнца. И загар стал неотъемлемой принадлежностью совершенного мужского тела, как результат усердных занятий на свежем воздухе.</a:t>
            </a:r>
          </a:p>
          <a:p>
            <a:pPr marL="0" indent="0">
              <a:buNone/>
            </a:pPr>
            <a:r>
              <a:rPr lang="ru-RU" sz="3100" dirty="0"/>
              <a:t>До XX века аристократия избегала загара, так как загар являлся уделом постоянно работающих в поле крестьян</a:t>
            </a:r>
          </a:p>
        </p:txBody>
      </p:sp>
    </p:spTree>
    <p:extLst>
      <p:ext uri="{BB962C8B-B14F-4D97-AF65-F5344CB8AC3E}">
        <p14:creationId xmlns:p14="http://schemas.microsoft.com/office/powerpoint/2010/main" xmlns="" val="2567404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115616" y="836712"/>
            <a:ext cx="6667500" cy="3743325"/>
          </a:xfrm>
        </p:spPr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699792" y="-94235"/>
            <a:ext cx="4104456" cy="566738"/>
          </a:xfrm>
        </p:spPr>
        <p:txBody>
          <a:bodyPr>
            <a:normAutofit/>
          </a:bodyPr>
          <a:lstStyle/>
          <a:p>
            <a:r>
              <a:rPr lang="ru-RU" dirty="0" smtClean="0"/>
              <a:t>От чего зависит цвет глаз</a:t>
            </a:r>
            <a:r>
              <a:rPr lang="en-US" dirty="0" smtClean="0"/>
              <a:t>?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27584" y="4941168"/>
            <a:ext cx="7560840" cy="804862"/>
          </a:xfrm>
        </p:spPr>
        <p:txBody>
          <a:bodyPr>
            <a:noAutofit/>
          </a:bodyPr>
          <a:lstStyle/>
          <a:p>
            <a:r>
              <a:rPr lang="ru-RU" sz="2400" dirty="0" smtClean="0"/>
              <a:t>Цвет глаз человека определяется количеством пигмента радужки. Меланин защищает глаза от избыточного количества солнечного света </a:t>
            </a:r>
            <a:endParaRPr lang="ru-RU" sz="2400" dirty="0"/>
          </a:p>
        </p:txBody>
      </p:sp>
      <p:pic>
        <p:nvPicPr>
          <p:cNvPr id="2050" name="Picture 2" descr="C:\Users\Comp\Desktop\1486778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115616" y="836712"/>
            <a:ext cx="6667500" cy="37433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2194680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Чем определяется цвет кожи человека</a:t>
            </a:r>
            <a:r>
              <a:rPr lang="en-US" dirty="0" smtClean="0"/>
              <a:t>?</a:t>
            </a:r>
            <a:r>
              <a:rPr lang="ru-RU" dirty="0" smtClean="0"/>
              <a:t> 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1556792"/>
            <a:ext cx="8229600" cy="4525963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ru-RU" sz="2400" dirty="0"/>
              <a:t>Цвет кожи у человека определяется, в основном, коричневым пигментом меланин. Доля меланина в коже обусловлена </a:t>
            </a:r>
            <a:r>
              <a:rPr lang="ru-RU" sz="2400" dirty="0" smtClean="0"/>
              <a:t>генетически, </a:t>
            </a:r>
            <a:r>
              <a:rPr lang="ru-RU" sz="2400" dirty="0"/>
              <a:t>однако в рамках определённого интервала она зависит и от интенсивности ультрафиолетового излучения, попадающего на кожу</a:t>
            </a:r>
            <a:r>
              <a:rPr lang="ru-RU" sz="2400" dirty="0" smtClean="0"/>
              <a:t>.</a:t>
            </a:r>
          </a:p>
          <a:p>
            <a:pPr marL="0" indent="0">
              <a:buNone/>
            </a:pPr>
            <a:r>
              <a:rPr lang="ru-RU" sz="2400" dirty="0" smtClean="0"/>
              <a:t>Цвет кожи темнеет при повышенных дозах ультрафиолетовых лучей.</a:t>
            </a:r>
            <a:endParaRPr lang="en-US" sz="2400" dirty="0" smtClean="0"/>
          </a:p>
          <a:p>
            <a:pPr marL="0" indent="0">
              <a:buNone/>
            </a:pPr>
            <a:r>
              <a:rPr lang="ru-RU" sz="2400" dirty="0" smtClean="0"/>
              <a:t>Как уже было упомянуто ранее</a:t>
            </a:r>
            <a:r>
              <a:rPr lang="en-US" sz="2400" dirty="0" smtClean="0"/>
              <a:t>, </a:t>
            </a:r>
            <a:r>
              <a:rPr lang="ru-RU" sz="2400" dirty="0" smtClean="0"/>
              <a:t>при продолжительном нахождении на солнце клетки организма человека начинают вырабатывать </a:t>
            </a:r>
            <a:r>
              <a:rPr lang="ru-RU" sz="2400" dirty="0"/>
              <a:t>особое вещество</a:t>
            </a:r>
            <a:r>
              <a:rPr lang="ru-RU" sz="2400" dirty="0" smtClean="0"/>
              <a:t>–</a:t>
            </a:r>
            <a:r>
              <a:rPr lang="en-US" sz="2400" dirty="0" smtClean="0"/>
              <a:t> </a:t>
            </a:r>
            <a:r>
              <a:rPr lang="ru-RU" sz="2400" dirty="0" smtClean="0"/>
              <a:t>меланин. Таким образом человек приобретает загар</a:t>
            </a:r>
            <a:r>
              <a:rPr lang="en-US" sz="2400" dirty="0" smtClean="0"/>
              <a:t>,</a:t>
            </a:r>
            <a:r>
              <a:rPr lang="ru-RU" sz="2400" dirty="0" smtClean="0"/>
              <a:t> а его кожа становится менее восприимчивой к воздействию солнечных лучей.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20074618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+mn-lt"/>
              </a:rPr>
              <a:t>Люди с разным цветом кожи </a:t>
            </a:r>
            <a:endParaRPr lang="ru-RU" sz="4000" dirty="0">
              <a:latin typeface="+mn-lt"/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Альбинос.</a:t>
            </a:r>
            <a:r>
              <a:rPr lang="en-US" dirty="0" smtClean="0"/>
              <a:t> </a:t>
            </a:r>
            <a:r>
              <a:rPr lang="ru-RU" dirty="0" smtClean="0"/>
              <a:t>Полное отсутствие меланина 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half" idx="3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Темнокожий человек. Большое содержание меланина.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390308" y="2348880"/>
            <a:ext cx="3359501" cy="4198088"/>
          </a:xfrm>
        </p:spPr>
        <p:txBody>
          <a:bodyPr/>
          <a:lstStyle/>
          <a:p>
            <a:endParaRPr lang="ru-RU" dirty="0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842396" y="2353892"/>
            <a:ext cx="3452009" cy="4234092"/>
          </a:xfrm>
        </p:spPr>
        <p:txBody>
          <a:bodyPr/>
          <a:lstStyle/>
          <a:p>
            <a:endParaRPr lang="ru-RU"/>
          </a:p>
        </p:txBody>
      </p:sp>
      <p:pic>
        <p:nvPicPr>
          <p:cNvPr id="1026" name="Picture 2" descr="C:\Users\Comp\Desktop\31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2348880"/>
            <a:ext cx="3354273" cy="4198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Comp\Desktop\93207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842397" y="2348880"/>
            <a:ext cx="3452009" cy="4198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3892800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301006"/>
          </a:xfrm>
        </p:spPr>
        <p:txBody>
          <a:bodyPr>
            <a:normAutofit/>
          </a:bodyPr>
          <a:lstStyle/>
          <a:p>
            <a:r>
              <a:rPr lang="ru-RU" dirty="0" smtClean="0"/>
              <a:t>Результаты и вывод </a:t>
            </a:r>
            <a:endParaRPr lang="en-US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2400" dirty="0" smtClean="0"/>
              <a:t>Из всего вышесказанного следует</a:t>
            </a:r>
            <a:r>
              <a:rPr lang="en-US" sz="2400" dirty="0" smtClean="0"/>
              <a:t>: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а) Цвет кожи</a:t>
            </a:r>
            <a:r>
              <a:rPr lang="en-US" sz="2400" dirty="0" smtClean="0"/>
              <a:t>, </a:t>
            </a:r>
            <a:r>
              <a:rPr lang="ru-RU" sz="2400" dirty="0" smtClean="0"/>
              <a:t>волос</a:t>
            </a:r>
            <a:r>
              <a:rPr lang="en-US" sz="2400" dirty="0" smtClean="0"/>
              <a:t>,</a:t>
            </a:r>
            <a:r>
              <a:rPr lang="ru-RU" sz="2400" dirty="0" smtClean="0"/>
              <a:t> глаз зависит от пигмента меланина </a:t>
            </a:r>
          </a:p>
          <a:p>
            <a:pPr marL="0" indent="0">
              <a:buNone/>
            </a:pPr>
            <a:r>
              <a:rPr lang="ru-RU" sz="2400" dirty="0"/>
              <a:t>б</a:t>
            </a:r>
            <a:r>
              <a:rPr lang="ru-RU" sz="2400" dirty="0" smtClean="0"/>
              <a:t>) При продолжительном нахождении человека на солнце цвет его кожи темнеет</a:t>
            </a:r>
            <a:r>
              <a:rPr lang="ru-RU" sz="2400" dirty="0"/>
              <a:t> </a:t>
            </a:r>
            <a:r>
              <a:rPr lang="ru-RU" sz="2400" dirty="0" smtClean="0"/>
              <a:t>– происходит загар</a:t>
            </a:r>
          </a:p>
          <a:p>
            <a:pPr marL="0" indent="0">
              <a:buNone/>
            </a:pPr>
            <a:r>
              <a:rPr lang="ru-RU" sz="2400" dirty="0"/>
              <a:t>в</a:t>
            </a:r>
            <a:r>
              <a:rPr lang="ru-RU" sz="2400" dirty="0" smtClean="0"/>
              <a:t>) Меланин защищает кожу от </a:t>
            </a:r>
            <a:r>
              <a:rPr lang="ru-RU" sz="2400" dirty="0"/>
              <a:t>ультрафиолетовых лучей 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/>
              <a:t>с</a:t>
            </a:r>
            <a:r>
              <a:rPr lang="ru-RU" sz="2400" dirty="0" smtClean="0"/>
              <a:t>) Загар (потемнение кожи от солнечных лучей) напрямую зависит от количества меланина</a:t>
            </a:r>
            <a:r>
              <a:rPr lang="ru-RU" sz="2400" dirty="0"/>
              <a:t> </a:t>
            </a:r>
            <a:r>
              <a:rPr lang="ru-RU" sz="2400" dirty="0" smtClean="0"/>
              <a:t>и ультрафиолетовых лучей</a:t>
            </a:r>
            <a:r>
              <a:rPr lang="en-US" sz="2400" dirty="0" smtClean="0"/>
              <a:t>.</a:t>
            </a:r>
            <a:endParaRPr lang="ru-RU" sz="2400" dirty="0" smtClean="0"/>
          </a:p>
          <a:p>
            <a:pPr marL="0" indent="0">
              <a:buNone/>
            </a:pPr>
            <a:r>
              <a:rPr lang="ru-RU" sz="2400" dirty="0" smtClean="0"/>
              <a:t>  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xmlns="" val="440200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205</TotalTime>
  <Words>395</Words>
  <Application>Microsoft Office PowerPoint</Application>
  <PresentationFormat>Экран (4:3)</PresentationFormat>
  <Paragraphs>44</Paragraphs>
  <Slides>10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Трек</vt:lpstr>
      <vt:lpstr>Тема: Почему от солнечного света темнеет кожа?</vt:lpstr>
      <vt:lpstr>Содержание </vt:lpstr>
      <vt:lpstr>Цели и задачи </vt:lpstr>
      <vt:lpstr>Загар с научной точки зрения</vt:lpstr>
      <vt:lpstr>Загар в истории</vt:lpstr>
      <vt:lpstr>От чего зависит цвет глаз?</vt:lpstr>
      <vt:lpstr>Чем определяется цвет кожи человека? </vt:lpstr>
      <vt:lpstr>Люди с разным цветом кожи </vt:lpstr>
      <vt:lpstr>Результаты и вывод </vt:lpstr>
      <vt:lpstr>Источник: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Почему от солнечного света темнеет кожа</dc:title>
  <dc:creator>Comp</dc:creator>
  <cp:lastModifiedBy>Лара</cp:lastModifiedBy>
  <cp:revision>25</cp:revision>
  <dcterms:created xsi:type="dcterms:W3CDTF">2018-01-16T12:49:25Z</dcterms:created>
  <dcterms:modified xsi:type="dcterms:W3CDTF">2018-02-01T11:41:01Z</dcterms:modified>
</cp:coreProperties>
</file>