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6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148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2284-C050-4853-9C28-A171DC3487BF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1428-6BC2-42C9-A89B-CEF97B66D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2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19C0-A4DD-46D6-919D-FD94C841DF8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4834B-EDC4-4FB2-9C74-3F4800BD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3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BE98-ED68-4786-B3C4-0469C40FCB09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DC7-FE3F-491F-A424-65A83CBB437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8D51-B2CF-4E40-83A8-A8FABE689C18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>
              <a:defRPr>
                <a:ln w="571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Освобождение СССР от немецких захватчиков.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87AD-E810-414A-AF97-EC146AB70CBC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4822" y="2967335"/>
            <a:ext cx="513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Текст надписи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31E3-AC10-4755-AA5D-8846B76F3757}" type="datetime1">
              <a:rPr lang="ru-RU" smtClean="0"/>
              <a:pPr/>
              <a:t>27.04.2017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B7ABE98-ED68-4786-B3C4-0469C40FCB09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D1C-FE18-4467-9334-D5C6D081180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616B-A402-4570-9B23-59250C56CD18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A563-3CDD-488F-BCC9-27B209E5C669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2595-DAC0-4865-AE7D-ED5302B3C6A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45C0-D48F-418D-A4D4-209F9BB5A0EE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D1C-FE18-4467-9334-D5C6D081180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CB72-7093-49C4-ABAE-36951CA0022D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C730-CA42-4F82-8AE2-01F8C7B60297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0FFB-1787-4B29-853B-0D6CF9650D8B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DC7-FE3F-491F-A424-65A83CBB437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8D51-B2CF-4E40-83A8-A8FABE689C18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616B-A402-4570-9B23-59250C56CD18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A563-3CDD-488F-BCC9-27B209E5C669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2595-DAC0-4865-AE7D-ED5302B3C6AF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45C0-D48F-418D-A4D4-209F9BB5A0EE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CB72-7093-49C4-ABAE-36951CA0022D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C730-CA42-4F82-8AE2-01F8C7B60297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0FFB-1787-4B29-853B-0D6CF9650D8B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8051E-C011-48A6-B552-574B415332A0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C8051E-C011-48A6-B552-574B415332A0}" type="datetime1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8CBBF4-81EB-4238-9219-ED13D2DD9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533400"/>
            <a:ext cx="74626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Освобождение СССР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703" y="1524000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4400" y="8382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 началу 1944г.  перед Красной Армией стояла задача полного освобождения территории СССР от немецко-фашистских захватчиков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667375" cy="4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4800600"/>
            <a:ext cx="8650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марте 1944г наши войска вышли на государственную границу СССР, в апреле - ворвались в Крым. После   ожесточенных боев был взят Севастополь.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572125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2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23 июня 1944г. войска трех Белорусских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1-го Прибалтийского  фронтов приступили                                      к выполнению операции   «Багратион» по освобождению Белоруссии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599"/>
            <a:ext cx="5791200" cy="387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5257800"/>
            <a:ext cx="6934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ходе наступления был взят Минск, и уничтожена 105 - тысячная группировка противника.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761999"/>
            <a:ext cx="6686550" cy="342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876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Советские войска устремились на запад – к  границам Пруссии. Армии под командованием К.К.Рокоссовского подошли к Варшаве, а войска </a:t>
            </a:r>
            <a:r>
              <a:rPr lang="ru-RU" dirty="0" err="1" smtClean="0">
                <a:solidFill>
                  <a:srgbClr val="C00000"/>
                </a:solidFill>
              </a:rPr>
              <a:t>И.С.Конева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заняли </a:t>
            </a:r>
            <a:r>
              <a:rPr lang="ru-RU" dirty="0" smtClean="0">
                <a:solidFill>
                  <a:srgbClr val="C00000"/>
                </a:solidFill>
              </a:rPr>
              <a:t>Львов.</a:t>
            </a:r>
          </a:p>
          <a:p>
            <a:endParaRPr lang="ru-RU" sz="3200" b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BBF4-81EB-4238-9219-ED13D2DD9E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 осени 1944г. Почти вся территория СССР была освобождена от гитлеровских оккупантов. </a:t>
            </a:r>
            <a:r>
              <a:rPr lang="ru-RU" sz="2400" dirty="0" smtClean="0">
                <a:solidFill>
                  <a:srgbClr val="C00000"/>
                </a:solidFill>
              </a:rPr>
              <a:t>Советские войска начали освобождение </a:t>
            </a:r>
            <a:r>
              <a:rPr lang="ru-RU" sz="2400" smtClean="0">
                <a:solidFill>
                  <a:srgbClr val="C00000"/>
                </a:solidFill>
              </a:rPr>
              <a:t>территории Европы.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131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Специальное оформление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84</cp:revision>
  <dcterms:modified xsi:type="dcterms:W3CDTF">2017-04-27T10:44:22Z</dcterms:modified>
</cp:coreProperties>
</file>