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67" r:id="rId3"/>
    <p:sldId id="271" r:id="rId4"/>
    <p:sldId id="272" r:id="rId5"/>
    <p:sldId id="257" r:id="rId6"/>
    <p:sldId id="269" r:id="rId7"/>
    <p:sldId id="274" r:id="rId8"/>
    <p:sldId id="275" r:id="rId9"/>
    <p:sldId id="258" r:id="rId10"/>
    <p:sldId id="259" r:id="rId11"/>
    <p:sldId id="26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CB4F877-4ABD-4534-A2CC-1D200565DCBA}">
          <p14:sldIdLst>
            <p14:sldId id="256"/>
            <p14:sldId id="267"/>
            <p14:sldId id="271"/>
            <p14:sldId id="272"/>
            <p14:sldId id="257"/>
            <p14:sldId id="269"/>
            <p14:sldId id="274"/>
            <p14:sldId id="275"/>
            <p14:sldId id="258"/>
            <p14:sldId id="259"/>
            <p14:sldId id="268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1-19T15:33:45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0,'0'0,"33"0,-33 0,32 0,-32 0,0 0,0 0,0 25,0-25,0 0,0 0,0 25,0-25,0 0,0 0,0 24,0-24,0 0,0 0,0 0,34 25,-34-25,0 0,0 0,0 25,0-25,0 25,0-25,0 0,0 0,0 0,0 25,0-25,0 24,33-24,-33 0,0 0,32 0,-32 0,34 25,-1-25,-33 0,0 0,33 0,-33 0,0 0,0 0,0 25,0-25,0 25,0-25,0 25,0-25,0 0,0 0,0 0,0 0,0 25,33-25,-33 0,0 24,0-24,0 0,0 0,0 0,0 0,0 25,0-25,0 25,0-25,0 25,0-25,0 25,0-25,0 0,0 24,0-24,0 0,0 0,0 25,33-25,-33 0,0 0,0 0,0 0,33 0,-33 0,0 0,0 0,0 0,0 25,32-25,-32 0,0 0,0 0,0 0,34 0,-34 0,33 0,-33 25,32-25,2 0,-34 0,0 0,33 0,-33 25,32-25,1 0,1 0,-2 0,-32 0,0 0,0 0,33 0,-33 0,0 24,0-24,0 25,34-25,-34 25,33-25,-33 0,0 0,0 25,0-25,0 25,0-25,0 25,0-25,0 0,0 0,0 24,0-24,0 25,0-25,0 25,0-25,0 0,0 25,0 0,0-25,32 0,-32 0,0 0,0 24,0 1,33-25,-33 0,0 0,0 0,34 0,-34 0,32 0,35 0,-67 0,32 0,-32 0,33 0,-33 0,0 25,0-25,34 0,-34 0,0 25,0-25,0 25,0-25,0 0,0 0,0 0,0 0,0 24,0-24,0 0,0 25,32-25,-32 25,0-25,0 0,0 25,0-25,0 0,33 25,0-25,-33 0,0 0,0 0,34 0,-34 0,0 25,0-50,0 25,0 25,0-25,0 0,0 0,0 24,0-24,0 0,0 0,0 25,-34-25,34 0,0 25,0-25,0 25,0-25,0 25,0-25,0 0,0 0,0 24,0-24,0 25,0-25,0 25,0-25,-33 0,33 0,0 25,0-25,-33 0,33 0,-32 25,32-25,0 24,0-24,0 25,0-25,0 25,0-25,0 0,0 25,0-25,0 0,0 25,0-25,0 0,0 24,0-24,0 0,0 0,0 0,0 0,0 0,0 0,0 0,0 0,32 0,-32 0,33 0,-33 0,67 0,-67 0,0 0,0 0,0 0,0 0,0 0,0 25,32-25,-32 25,0-25,33 0,-33 0,0 0,34 0,-34 0,0 0,32 0,-32 0,0 0,33 0,-33 25,33-25,-66 0,33 0,0 25,33 0,-33-25,33 24,-33 1,0-25,0 25,0-25,0 0,0 25,0-25,0 25,33-25,0 24,-33-24,32 0,2 0,-34 0,33-24,-1 24,2 0,-34-25,0 25,0 0,0 25,33-25,-33 0,33 0,-33 0,0 0,32 0,-32 0,0 0,0 24,0-24,0 0,0 0,0 25,0-25,0 25,0-25,0 25,0-25,0 25,0-1,0 1,0-25,0 25,0-25,0 0,0 0,34 0,-34 0,33 0,-33 0,32 0,-32 0,0 0,34 0,-34 0,0 0,0 0,33 0,-33 25,0-25,0 25,0-25,0 25,0-25,0 49,0-49,0 0,0 0,0 25,0-25,0 25,0-25,0 25,0-25,0 0,0 24,0-24,0 0,-33 0,33 0,-34 0,2 0,32 0,-33 0,-1 0,34 0,0 0,-32 0,32 0,-33 25,0-25,33 0,-34 0,2 0,32 0,-33 0,33 0,-34 0,34 0,-32 0,-1 0,33 0,-33 0,0 0,33 0,0 0,-33 0,0 0,33 0,-32 0,32 0,-34 0,34 0,-33 0,1 0,32 25,-34-25,34 0,-66 0,34 0,32 0,-34 0,34 0,-33 0,1 0,32 25,-34-25,34 25,-33-25,1 0,32 0,0 0,-34 0,34 0,-65 24,65 1,-33-25,33 0,-34 0,34 0,-33 25,1-25,32 0,-34 0,34 0,-33 0,1 0,-1 25,33-25,-34 0,2 0,32 0,-33 25,-33-25,33 0,0 0,33 0,0 0,-33 0,33 0,0 25,0-25,0 24,0-24,0 25,0-25,0 25,0-25,0 25,0-25,33 0,-33 25,0-25,33 0,-33 0,0 24,0-24,0 25,0-25,0 25,-33-25,33 25,-33-25,33 0,0 25,0-25,0 24,0 1,0 0,0-25,0 25,0-25,0 25,0-25,0 24,0 1,0-25,0 25,0-25,0 25,0-25,-33 25,33 0,0-25,-33 24,33-24,0 25,-34-25,34 25,0 0,0-25,0 25,0-25,0 24,0-24,0 0,0 0,0 0,0 0,0 0,0 25,34-25,-34 0,0 25,0-25,33 0,0 0,-33 0,33 0,0 0,32 0,-31 0,-34 0,33 0,-33 25,0-25,0 0,0 25,0-25,0 24,0-24,0 0,0 25,32-25,-32 0,0 0,34 0,-34 0,0 0,0 0,33 0,-33 0,0 0,0 25,0-25,0 0,32 0,-32 0,33 0,-33 0,0 25,34 0,-34-25,32 0,-32 0,33 25,-33-25,0 24,34 26,-34-50,0 25,0 0,0-25,0 0,0 24,0-24,0 0,0 25,0-25,0 25,0-25,33 0,-33 25,0-25,0 0,0 25,0-25,0 0,0 0,0 0,0 24,32-24,-32 0,0 25,33-25,-33 25,34-25,-34 25,0-25,0 0,0 25,32-25,-32 0,33 0,-33 0,66 0,-33 0,-33 0,66 0,-66 0,33 0,0 0,1 0,-34 25,0-25,0 24,0-24,32 0,-32 0,0 0,33 0,-33 0,34 0,-2 0,1 0,-33 0,33 0,-33 0,33 0,-33 0,33 0,-33 0,0 25,0-25,0 25,0-25,0 25,0-25,0 25,0-1,0-24,0 0,0 0,0 25,33-25,-33 0,0 25,0-25,0 0,0 0,0 0,32 0,-32 0,0 0,0 0,34 0,-34 0,0 0,33 25,-33-25,0 0,0 0,32 0,-32 0,34 0,-34 25,0-25,33 24,-33-24,33 0,-33 0,0 25,0-25,0 25,0-25,-33 0,33 0,0 25,0-25,0 25,0-25,0 0,0 24,0-24,0 25,0-25,0 25,0-25,0 25,0 0,0-25,-33 0,33 0,0 25,0-25,0 24,0-24,0 25,0-25,0 25,-34-25,34 0,-32 0,-1 0,33 0,0 25,0 0,0-25,0 24,0 1,0 25,0-1,0 1,0-25,0-25,0 25,0-25,33 25,-33-25,32 0,-32 0,0 24,0-24,0 25,0-25,0 0,0 0,0 25,0-25,0 0,0 0,0 25,0-25,0 25,0-1,0 1,0-25,0 0,0 25,0-25,0 25,0-25,0 25,0-25,0 24,0 1,0-25,34 0,-1 0,-33 0,0 0,0 0,33 25,-33-25,66 25,-66-25,0 0,0 0,0 0,0 25,33-25,-33 0,0 25,0-25,0 0,0 0,0 24,0-24,0 25,0-25,0 0,0 0,0 25,0-25,0 25,0-25,0 25,0-25,0 24,0-24,32 0,-32 0,34 25,-34-25,0 0,0 0,33 0,-33 0,0 0,0 0,32 0,-32 0,0 25,34 0,-34-25,33 0,-33 0,0 25,0-25,32 0,-32 24,0-24,0 0,0 25,0-25,0 25,0-25,0 25,0-25,33 49,-33-49,0 25,0-25,0 0,0 0,0 25,34-25,31 0,-65 0,34 0,-34 0,0 0,0 0,33 0,-33 0,0 25,0-25,0 25,0-25,0 49,0-49,0 25,0-25,0 25,0-25,0 25,0 0,0-25,0 24,0-24,0 25,0-25,-33 0,-1 0,34 25,0-50,-32 25,32 25,-33-25,-1 0,34 25,0-25,-33 25,33-25,-32 0,-1 0,33 24,-34-24,2 0,32 0,-33 0,-1 0,34 0,-32 0,32 0,-33 0,-1 0,-31 0,65 0,-33 25,33-25,-34 0,34 0,0 25,-32-25,-1 0,-1 0,2 25,-1-25,33 0,-33 0,33 0,-66 0,1 0,65 0,-34 0,1 0,33 0,-32 0,-35 0,34 0,33 0,0 0,-32 0,32 0,-34 25,1-25,33 0,0 0,-32 25,-35-25,67 0,-32 24,32-24,0 25,-34-25,34 0,-33 0,33 0,0 25,0-25,-32 0,32 0,0 25,0-25,0 25,0-25,0 24,0-24,0 25,0 0,0-25,0 25,0-25,0 25,0-25,0 24,0-24,0 0,0 25,0-25,0 25,0-25,0 0,0 0,0 25,0-25,0 0,0 25,0-25,0 0,-33 0,33-25,-34 25,1 0,33 0,-32 0,32-25,-34 25,1 0,33-25,-32 25,32-25,-33 1,-1 24,34 0,-32 24,-1-24,33 0,-34 0,2 0,32 0,-66 0,33 25,0-25,33 0,0 0,-33 0,-1 0,34 0,0 25,0-25,0 25,0-25,0 50,0-50,0 24,0-24,0 25,0-25,0 25,0 0,0-25,0 25,0-25,0 24,0-24,0 25,0 0,0-25,0 25,0-25,0 0,0 0,0 25,0-25,0 24,0-24,0 25,0-25,0 25,0-25,0 25,0-25,34 0,-34 0,33 25,-33-25,0 0,0 0,0-25,33 25,-33 0,0 0,0 0,33 0,-33 0,33 0,-33 0,0 25,0-25,0 0,0 24,0-24,0 25,0-25,0 25,0-25,33 0,-33 0,0 0,32 0,-32 0,34 0,-34 0,0 0,0 0,33 0,-33 0,32 0,-32 0,0 25,0-25,0 25,0-25,0 0,0 0,0 25,0-25,0 0,0 0,0 0,0 0,0 0,0 0,34 0,-34 24,0-24,0 0,33 0,-33 0,0 0,32 0,-32 0,0 25,0-25,0 0,0 25,0-25,0 0,0 25,0-25,0 25,0-25,0 0,0 0,33 0,-33 24,0-24,0 25,0-25,0 0,0 0,0 25,0-25,0 0,0 25,0-25,0 25,0-25,0 0,0 0,0 24,0-24,0 25,0-25,0 0,0 0,34 0,-34 0,0 0,0 0,0 0,0 0,0 0,32 0,-32 25,0-25,33 0,-33 25,34-25,-34 0,0 25,0-25,0 25,0-25,0 0,0 0,0 24,0-24,0 0,0 0,0 0,0 25,0-25,0 0,0 0,0 0,0 25,33-25,-33 0,32 25,-32-25,33 0,-33 0,0 0,0 0,0 0,0 0,34 0,-34 0,0 0,0 0,0 0,0 0,0 0,0 0,0 25,0-25,0 0,0 24,0-24,32 0,-32 0,0 0,0 0,0 0,0 0,0 0,33 0,-33 0,0 0,34 0,-34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1-19T15:34:38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6649 3495,'-34'0,"34"0,-32 0,-1 0,33 0,-33 0,-1 0,34 0,-33 0,33-25,-32 25,32-25,-33 25,33-25,0 0,-34 25,34 0,-33 0,33 0,-33 0,33 0,-32 25,-2-25,1 0,33 25,-33-25,33 0,-66 25,66 0,-33-25,0 24,33-24,-67 0,67 0,-33 25,33-25,0 0,-32 0,-2 0,34 0,-33 0,0 0,33 0,0 0,-34 0,2 0,32 25,-33-25,0 0,33 0,-34 0,1 0,33 0,0 25,-32-25,32 0,0 25,0-25,-33 0,-1 0,34 0,-33 0,33 0,-33 0,-33-25,0 25,32-25,1 25,1 0,-1 0,33 0,33 0,-33-25,0 0,-33 1,-1 24,34 0,-33-25,33 0,0 0,0 25,-33-49,1 49,32-50,0 50,-34-25,34 1,0-1,0 25,0-25,0 25,0-25,0 0,0 25,0-49,0 49,0-25,0 25,0-25,0 0,0 25,0-24,0 24,0-25,0 25,0-25,0 0,0 1,-33 24,33-25,0 0,-34 25,34-50,0 50,-33 0,33-49,0 49,0-25,0 25,0 0,0-50,33 50,-33 0,34 0,-34-24,0-1,33 25,-33-25,34 25,-34-25,0 25,0-24,0 24,32-25,-32 25,33 0,-33-25,0 0,0 0,0 25,0-49,0 49,0-25,0 25,0 0,0-25,0 1,0 24,0-25,0 25,0-25,0 25,0-25,0 0,0 25,0-24,-33-1,33 0,-32 25,32-25,0 25,0-25,0 25,0-24,0-1,0 25,0-25,0 25,0-25,0 25,0-24,0 24,0-25,0 0,0 25,0-25,0 25,0-25,0 25,-34-24,1 24,33-25,0 0,-34 25,34-25,-33 0,33 1,0 24,-32 0,32-25,-33 0,-1 25,34-25,-33 25,33-24,-33-1,1 25,-2-25,34 25,-33 0,0 0,33-25,-34 25,34-25,0 1,-33 24,1-25,-1 0,33 25,-67-25,67 0,-65 1,65-1,0 25,0-50,0 26,0 24,0-25,0 0,0 25,0-25,0 0,0 25,0-24,0-26,0 50,-34-49,34 24,-33 25,33-25,0 25,-33 0,33-25,-66 0,33 25,0 0,-34-24,67 24,0-25,-32 25,32-25,0 0,-33 25,33-25,0 1,0 24,-34 0,34-50,-33 50,0-25,33 25,-34-24,34-1,-32 25,-1-25,33 25,-33-25,33 0,-34 25,34-24,0-1,-33 25,1-50,32 50,-33-25,33 25,-34 0,34 0,0 25,-33-25,33 0,-33 0,1 0,-2 0,34 0,-33 25,0-25,-1 0,34 0,-32 25,32-25,0 25,0-25,0 24,-33-24,33 0,0 25,-33-25,33 25,-34-25,1 0,33 25,-33-25,33 0,0 25,-66-25,66 24,-33-24,0 25,-1-25,34 0,0 0,-32 0,32 0,-33 0,0 0,33 25,-34-25,34 25,-33-25,33 0,-32 0,32 0,-67 0,1 0,34 0,-35 0,67 24,-33-24,33 0,-34 0,34 0,-33 0,1 0,-1 0,-1 0,1 0,0 0,33 25,-66-25,66 0,-33 25,33-25,-67 25,67-25,0 0,-32 0,32 0,-33 0,33 0,-33 0,-1 0,34 0,-33 0,0 0,1 0,32 0,0 0,0 25,0-25,0 24,0-24,0 25,0-25,0 25,0 0,0-25,-34 0,34 0,-33 0,33 0,-33 0,-1 0,34 0,-32 0,-1 0,-1 0,34 0,-33 0,0 0,1 0,32 0,-34 0,-32 0,66 0,-34 0,34-25,-32 0,32 25,-33 0,33-25,-33 25,33-24,-34 24,34-25,-33 25,33-25,0 0,0 25,0-25,0 1,0 24,0-25,0 25,0-25,0 25,0-25,0 1,0 24,0-25,0 25,33 0,-33-25,0 25,0-25,0 0,0 25,0 0,34 0,-34-24,0 24,33 0,-33-25,-33 0,-1 25,34-25,-33 25,33-25,-33 25,33-24,-32 24,-2 0,34 0,-33 0,33 0,-33-25,33 25,-34 0,2 0,32-25,-33 25,0 0,33-25,-34 25,34-24,-33-1,1 25,32-25,0 0,0 25,0-25,-33 25,33 0,0-24,0-1,0 25,-34 0,34 0,-33 0,33 0,-33 0,33 0,-32 0,32 0,0 25,-34-25,1 0,33 0,-33 0,-1 0,1 0,33 0,0-25,-32 25,32-25,-33 25,33-25,-34 25,34-24,0-1,-33 25,0 0,33-25,-32 25,32-25,-34 25,1-25,-34 25,2 0,-2 0,34 0,1 0,32-24,0-1,0 25,0-25,0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1-19T15:38:12.281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100 75,'-33'0,"33"0,0 0,33 0,-33 0,0 0,0 0,-33 0,33 0,0 24</inkml:trace>
  <inkml:trace contextRef="#ctx0" brushRef="#br0" timeOffset="5234">67 99,'-32'0,"0"0,32 0,0 0,0 0,0 0,0 0,0 0,32 0,-32-24,0 24,32 0,-32 0,33 0,-33-24,32 24,-32 0,0-25,0 2,-32 23,32 0,0 23,0-23,-33 0,33 0,0 25,0-25,0 24,0-24,0 0,0-24,0-1,-32 25,32-23,-32 23,32 0,0 23,0-23,0 25,0-25,0 24,0-24,0 24,32-24,-32 0,32 0,-32 0,0 0,33 0,-33 0,32 0,-32 0,33 0,-33-24,-33 24,33-24,-32 24,-1 0,33 0,-32 0,32 0,0 24,-32-24,32 0,0-24,0 24,0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1-19T15:38:30.078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165 72,'0'0,"34"0,-34 0,33 0,-33 0,32 0,-32-22,-32 22,-1 0,33 0,-34 0,34 0,0 22,0-22,0 24,0-24,34 0,-34 0,33 0,-33-24,0 2,0 22,0-24,-33 24,33-23,-66 23,32 0,1 0,33 0,-32 0,32 0,0 23,0-23,0 24,0-24,0 0,0 0,0 0,32 0,-32 0,0 0,0 0,33 0,-33 0,0-24,-33 24,33-23,-32 23,32 0,0 23,0-23,0 24,0-24,0 0,0 0,0 0,0 0,0 0,32 0,1 0,-33 0,0 0,0 0</inkml:trace>
  <inkml:trace contextRef="#ctx0" brushRef="#br0" timeOffset="4968">0 50,'0'0,"0"0,34 0,-2 0,-32 0,0 0,0 22,0-22,33 0,-33 0,34 24,-34-24,32 0,-32 0,0 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1-19T15:38:40.453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70 26</inkml:trace>
  <inkml:trace contextRef="#ctx0" brushRef="#br0" timeOffset="297">70 26</inkml:trace>
  <inkml:trace contextRef="#ctx0" brushRef="#br0" timeOffset="593">35 26</inkml:trace>
  <inkml:trace contextRef="#ctx0" brushRef="#br0" timeOffset="843">35 26</inkml:trace>
  <inkml:trace contextRef="#ctx0" brushRef="#br0" timeOffset="1125">35 26</inkml:trace>
  <inkml:trace contextRef="#ctx0" brushRef="#br0" timeOffset="1359">35 26</inkml:trace>
  <inkml:trace contextRef="#ctx0" brushRef="#br0" timeOffset="5109">0 26</inkml:trace>
  <inkml:trace contextRef="#ctx0" brushRef="#br0" timeOffset="5515">0 26,'0'0,"0"-26</inkml:trace>
  <inkml:trace contextRef="#ctx0" brushRef="#br0" timeOffset="5937">70 0</inkml:trace>
  <inkml:trace contextRef="#ctx0" brushRef="#br0" timeOffset="6422">70 52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1-19T15:38:52.796"/>
    </inkml:context>
    <inkml:brush xml:id="br0">
      <inkml:brushProperty name="width" value="0.05292" units="cm"/>
      <inkml:brushProperty name="height" value="0.05292" units="cm"/>
      <inkml:brushProperty name="color" value="#0C0C0C"/>
      <inkml:brushProperty name="fitToCurve" value="1"/>
    </inkml:brush>
  </inkml:definitions>
  <inkml:trace contextRef="#ctx0" brushRef="#br0">99 0</inkml:trace>
  <inkml:trace contextRef="#ctx0" brushRef="#br0" timeOffset="297">99 0</inkml:trace>
  <inkml:trace contextRef="#ctx0" brushRef="#br0" timeOffset="532">99 0</inkml:trace>
  <inkml:trace contextRef="#ctx0" brushRef="#br0" timeOffset="797">99 0</inkml:trace>
  <inkml:trace contextRef="#ctx0" brushRef="#br0" timeOffset="1032">99 0</inkml:trace>
  <inkml:trace contextRef="#ctx0" brushRef="#br0" timeOffset="2016">164 26</inkml:trace>
  <inkml:trace contextRef="#ctx0" brushRef="#br0" timeOffset="2329">164 26</inkml:trace>
  <inkml:trace contextRef="#ctx0" brushRef="#br0" timeOffset="2594">164 26,'0'26</inkml:trace>
  <inkml:trace contextRef="#ctx0" brushRef="#br0" timeOffset="3610">0 0</inkml:trace>
  <inkml:trace contextRef="#ctx0" brushRef="#br0" timeOffset="4047">99 0</inkml:trace>
  <inkml:trace contextRef="#ctx0" brushRef="#br0" timeOffset="4375">99 0</inkml:trace>
  <inkml:trace contextRef="#ctx0" brushRef="#br0" timeOffset="4704">99 52</inkml:trace>
  <inkml:trace contextRef="#ctx0" brushRef="#br0" timeOffset="5407">99 26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8AFA8-B71B-42FD-A188-C7D5FF6F28E9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3FD5-64B2-48A8-8484-5041B5DB8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19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7FAF84-6BDA-436A-A563-3CE5EC6B8C10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41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8E217-F7D7-437D-B5E3-0A04407122A4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7F20F4-57E2-4696-A811-2EE9AA5EE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6_%D0%BE%D0%BA%D1%82%D1%8F%D0%B1%D1%80%D1%8F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ru.wikipedia.org/wiki/8_%D0%BE%D0%BA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_%D0%BD%D0%BE%D1%8F%D0%B1%D1%80%D1%8F" TargetMode="External"/><Relationship Id="rId5" Type="http://schemas.openxmlformats.org/officeDocument/2006/relationships/hyperlink" Target="https://ru.wikipedia.org/wiki/25_%D0%BE%D0%BA%D1%82%D1%8F%D0%B1%D1%80%D1%8F" TargetMode="External"/><Relationship Id="rId4" Type="http://schemas.openxmlformats.org/officeDocument/2006/relationships/hyperlink" Target="https://ru.wikipedia.org/wiki/17_%D0%BE%D0%BA%D1%82%D1%8F%D0%B1%D1%80%D1%8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customXml" Target="../ink/ink1.xml"/><Relationship Id="rId18" Type="http://schemas.openxmlformats.org/officeDocument/2006/relationships/image" Target="../media/image15.emf"/><Relationship Id="rId3" Type="http://schemas.openxmlformats.org/officeDocument/2006/relationships/image" Target="../media/image3.png"/><Relationship Id="rId21" Type="http://schemas.openxmlformats.org/officeDocument/2006/relationships/customXml" Target="../ink/ink5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8.emf"/><Relationship Id="rId5" Type="http://schemas.openxmlformats.org/officeDocument/2006/relationships/image" Target="../media/image5.png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10" Type="http://schemas.openxmlformats.org/officeDocument/2006/relationships/image" Target="../media/image10.png"/><Relationship Id="rId19" Type="http://schemas.openxmlformats.org/officeDocument/2006/relationships/customXml" Target="../ink/ink4.xml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3.emf"/><Relationship Id="rId2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44638"/>
            <a:ext cx="9077325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9463" y="2259873"/>
            <a:ext cx="8525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Начало </a:t>
            </a:r>
            <a:endParaRPr lang="ru-RU" sz="4000" dirty="0" smtClean="0"/>
          </a:p>
          <a:p>
            <a:pPr algn="ctr"/>
            <a:r>
              <a:rPr lang="ru-RU" sz="4000" dirty="0" smtClean="0"/>
              <a:t>Великой </a:t>
            </a:r>
            <a:r>
              <a:rPr lang="ru-RU" sz="4000" dirty="0" smtClean="0"/>
              <a:t>Отечественной войны. Оборонительные сражения</a:t>
            </a:r>
            <a:br>
              <a:rPr lang="ru-RU" sz="4000" dirty="0" smtClean="0"/>
            </a:br>
            <a:r>
              <a:rPr lang="ru-RU" sz="4000" dirty="0" smtClean="0"/>
              <a:t> лета 1941 года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4244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037" y="394529"/>
            <a:ext cx="7201103" cy="669500"/>
          </a:xfrm>
        </p:spPr>
        <p:txBody>
          <a:bodyPr>
            <a:normAutofit fontScale="90000"/>
          </a:bodyPr>
          <a:lstStyle/>
          <a:p>
            <a:r>
              <a:rPr lang="ru-RU" sz="3200" dirty="0" err="1"/>
              <a:t>Белостокско</a:t>
            </a:r>
            <a:r>
              <a:rPr lang="ru-RU" sz="3200" dirty="0"/>
              <a:t>-Минское сражение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602" y="1350707"/>
            <a:ext cx="4988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Белостокско</a:t>
            </a:r>
            <a:r>
              <a:rPr lang="ru-RU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-Минское сражение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—приграничное сражение на центральном участке советско-германского фронта 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 июня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июля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1941г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сновные силы советского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Западного фронта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оказались в окружении и были разгромлены,</a:t>
            </a:r>
          </a:p>
          <a:p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 июня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1941г. немецкие войска взяли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Минск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undesarchiv Bild 101I-137-1009-17, Weißrussland, Minsk, Rui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618211"/>
            <a:ext cx="6311900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1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082" y="195024"/>
            <a:ext cx="7857809" cy="1400530"/>
          </a:xfrm>
        </p:spPr>
        <p:txBody>
          <a:bodyPr/>
          <a:lstStyle/>
          <a:p>
            <a:pPr algn="ctr"/>
            <a:r>
              <a:rPr lang="ru-RU" sz="3200" dirty="0"/>
              <a:t>Смоленское </a:t>
            </a:r>
            <a:r>
              <a:rPr lang="ru-RU" sz="3200" dirty="0" smtClean="0"/>
              <a:t>сражение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(10 июля – 10 сентября 1941 года)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235" y="2604898"/>
            <a:ext cx="56471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Смоленское сражение (10 июля – 10 сентября 1941 года) – одна из самых крупномасштабных оборонительно-наступательных операций советской армии, в ходе которой фактически был сорван фашистский план «блицкриг» (молниеносной войны).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Военнослужащие РККА под Смолен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791" y="2210815"/>
            <a:ext cx="5372389" cy="37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0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643" y="236587"/>
            <a:ext cx="8506202" cy="1400530"/>
          </a:xfrm>
        </p:spPr>
        <p:txBody>
          <a:bodyPr/>
          <a:lstStyle/>
          <a:p>
            <a:r>
              <a:rPr lang="ru-RU" sz="3200" dirty="0"/>
              <a:t>Киевская операция </a:t>
            </a:r>
            <a:r>
              <a:rPr lang="ru-RU" sz="3200" dirty="0" smtClean="0"/>
              <a:t>(июль-сентябрь1941</a:t>
            </a:r>
            <a:r>
              <a:rPr lang="ru-RU" sz="3200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986" y="1100341"/>
            <a:ext cx="50652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Киевская операция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— крупномасштабное сражение  в июле-сентябре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1941 года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.</a:t>
            </a:r>
          </a:p>
          <a:p>
            <a:r>
              <a:rPr lang="ru-RU" dirty="0" smtClean="0"/>
              <a:t>Поражение Юго-Западного фронта</a:t>
            </a:r>
            <a:r>
              <a:rPr lang="ru-RU" dirty="0"/>
              <a:t> </a:t>
            </a:r>
            <a:r>
              <a:rPr lang="ru-RU" dirty="0" smtClean="0"/>
              <a:t>открыло </a:t>
            </a:r>
            <a:r>
              <a:rPr lang="ru-RU" dirty="0"/>
              <a:t>противнику дорогу на Восточную Украину,  </a:t>
            </a:r>
            <a:r>
              <a:rPr lang="ru-RU" dirty="0" smtClean="0"/>
              <a:t>Донбасс. </a:t>
            </a:r>
            <a:r>
              <a:rPr lang="ru-RU" dirty="0"/>
              <a:t>В тяжелое положение попали силы </a:t>
            </a:r>
            <a:r>
              <a:rPr lang="ru-RU" dirty="0" smtClean="0"/>
              <a:t>Южного фронта советских войск:</a:t>
            </a:r>
          </a:p>
          <a:p>
            <a:r>
              <a:rPr lang="ru-RU" dirty="0" smtClean="0">
                <a:hlinkClick r:id="rId2" tooltip="8 октября"/>
              </a:rPr>
              <a:t>8 </a:t>
            </a:r>
            <a:r>
              <a:rPr lang="ru-RU" dirty="0">
                <a:hlinkClick r:id="rId2" tooltip="8 октября"/>
              </a:rPr>
              <a:t>октября</a:t>
            </a:r>
            <a:r>
              <a:rPr lang="ru-RU" dirty="0"/>
              <a:t> в Приазовье была окружена и погибла </a:t>
            </a:r>
            <a:r>
              <a:rPr lang="ru-RU" dirty="0" smtClean="0"/>
              <a:t>18-я армия Южного фронта;</a:t>
            </a:r>
            <a:endParaRPr lang="ru-RU" dirty="0"/>
          </a:p>
          <a:p>
            <a:r>
              <a:rPr lang="ru-RU" dirty="0">
                <a:hlinkClick r:id="rId3" tooltip="16 октября"/>
              </a:rPr>
              <a:t>16 октября</a:t>
            </a:r>
            <a:r>
              <a:rPr lang="ru-RU" dirty="0"/>
              <a:t> был оставлен врагу </a:t>
            </a:r>
            <a:r>
              <a:rPr lang="ru-RU" dirty="0" smtClean="0"/>
              <a:t>Одесский оборонительный район;</a:t>
            </a:r>
            <a:endParaRPr lang="ru-RU" dirty="0"/>
          </a:p>
          <a:p>
            <a:r>
              <a:rPr lang="ru-RU" dirty="0">
                <a:hlinkClick r:id="rId4" tooltip="17 октября"/>
              </a:rPr>
              <a:t>17 октября</a:t>
            </a:r>
            <a:r>
              <a:rPr lang="ru-RU" dirty="0"/>
              <a:t> </a:t>
            </a:r>
            <a:r>
              <a:rPr lang="ru-RU" dirty="0" smtClean="0"/>
              <a:t>противником занят Донбасс;</a:t>
            </a:r>
            <a:endParaRPr lang="ru-RU" dirty="0"/>
          </a:p>
          <a:p>
            <a:r>
              <a:rPr lang="ru-RU" dirty="0">
                <a:hlinkClick r:id="rId5" tooltip="25 октября"/>
              </a:rPr>
              <a:t>25 октября</a:t>
            </a:r>
            <a:r>
              <a:rPr lang="ru-RU" dirty="0"/>
              <a:t> </a:t>
            </a:r>
            <a:r>
              <a:rPr lang="ru-RU" dirty="0" smtClean="0"/>
              <a:t>захвачен Харьков;</a:t>
            </a:r>
            <a:endParaRPr lang="ru-RU" dirty="0"/>
          </a:p>
          <a:p>
            <a:r>
              <a:rPr lang="ru-RU" dirty="0">
                <a:hlinkClick r:id="rId6" tooltip="2 ноября"/>
              </a:rPr>
              <a:t>2 ноября</a:t>
            </a:r>
            <a:r>
              <a:rPr lang="ru-RU" dirty="0"/>
              <a:t> — занят </a:t>
            </a:r>
            <a:r>
              <a:rPr lang="ru-RU" dirty="0" smtClean="0"/>
              <a:t>Крым</a:t>
            </a:r>
            <a:r>
              <a:rPr lang="ru-RU" dirty="0"/>
              <a:t> и </a:t>
            </a:r>
            <a:r>
              <a:rPr lang="ru-RU" dirty="0" smtClean="0"/>
              <a:t>блокирован Севастополь.</a:t>
            </a:r>
          </a:p>
          <a:p>
            <a:endParaRPr lang="ru-RU" dirty="0"/>
          </a:p>
          <a:p>
            <a:r>
              <a:rPr lang="ru-RU" dirty="0" smtClean="0"/>
              <a:t>Но героическое сопротивление советских солдат и мирных жителей не позволило осуществиться немецкому плану «Барбаросса»</a:t>
            </a:r>
            <a:endParaRPr lang="ru-RU" dirty="0"/>
          </a:p>
          <a:p>
            <a:endParaRPr lang="ru-RU" b="0" i="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https://upload.wikimedia.org/wikipedia/commons/thumb/d/d6/Ruined_Kiev_in_WWII.jpg/1024px-Ruined_Kiev_in_WWI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208" y="1482863"/>
            <a:ext cx="6799810" cy="4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>	</a:t>
            </a:r>
            <a:r>
              <a:rPr lang="ru-RU" sz="3600" dirty="0" smtClean="0"/>
              <a:t>22 июня 1941 года без объявления войны фашистская Германия напала на Советский Союз. Началась Великая Отечественная война. Военные действия в начале войны развивались в соответствии с немецким планом «Барбаросса» по направлениям действий фашистских групп армий «Север», «Центр» и «Юг». Это были тяжелые оборонительные сражения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905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Рисунок 1" descr="ww2_ussr194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857500" y="214314"/>
            <a:ext cx="4191000" cy="27146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571751" y="1428750"/>
            <a:ext cx="8477249" cy="235743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76500" y="4572000"/>
            <a:ext cx="8382000" cy="17145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60" name="Рисунок 10" descr="250px-Nazi_Swastika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28939"/>
            <a:ext cx="730251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1" descr="250px-Nazi_Swastika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1" y="5072064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Рисунок 12" descr="250px-Nazi_Swastika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2" y="5715000"/>
            <a:ext cx="47624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Рисунок 13" descr="250px-Nazi_Swastika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4313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4" descr="план барбарос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7" y="1"/>
            <a:ext cx="2139951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Рисунок 16" descr="Sovietflag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1" y="1928813"/>
            <a:ext cx="48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extBox 1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601" y="1011239"/>
            <a:ext cx="268181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extBox 1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818" y="2944814"/>
            <a:ext cx="2738967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extBox 1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918" y="4906964"/>
            <a:ext cx="27305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TextBox 14"/>
          <p:cNvSpPr txBox="1">
            <a:spLocks noChangeArrowheads="1"/>
          </p:cNvSpPr>
          <p:nvPr/>
        </p:nvSpPr>
        <p:spPr bwMode="auto">
          <a:xfrm>
            <a:off x="4095751" y="3929063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070" name="TextBox 15"/>
          <p:cNvSpPr txBox="1">
            <a:spLocks noChangeArrowheads="1"/>
          </p:cNvSpPr>
          <p:nvPr/>
        </p:nvSpPr>
        <p:spPr bwMode="auto">
          <a:xfrm>
            <a:off x="5810251" y="378618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071" name="TextBox 16"/>
          <p:cNvSpPr txBox="1">
            <a:spLocks noChangeArrowheads="1"/>
          </p:cNvSpPr>
          <p:nvPr/>
        </p:nvSpPr>
        <p:spPr bwMode="auto">
          <a:xfrm>
            <a:off x="7620000" y="3643313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072" name="TextBox 20"/>
          <p:cNvSpPr txBox="1">
            <a:spLocks noChangeArrowheads="1"/>
          </p:cNvSpPr>
          <p:nvPr/>
        </p:nvSpPr>
        <p:spPr bwMode="auto">
          <a:xfrm>
            <a:off x="9334500" y="350043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073" name="TextBox 21"/>
          <p:cNvSpPr txBox="1">
            <a:spLocks noChangeArrowheads="1"/>
          </p:cNvSpPr>
          <p:nvPr/>
        </p:nvSpPr>
        <p:spPr bwMode="auto">
          <a:xfrm>
            <a:off x="7620001" y="2214564"/>
            <a:ext cx="133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2074" name="TextBox 22"/>
          <p:cNvSpPr txBox="1">
            <a:spLocks noChangeArrowheads="1"/>
          </p:cNvSpPr>
          <p:nvPr/>
        </p:nvSpPr>
        <p:spPr bwMode="auto">
          <a:xfrm>
            <a:off x="5429251" y="500064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0000"/>
                </a:solidFill>
              </a:rPr>
              <a:t>Ленинград</a:t>
            </a:r>
          </a:p>
        </p:txBody>
      </p:sp>
      <p:sp>
        <p:nvSpPr>
          <p:cNvPr id="2075" name="TextBox 23"/>
          <p:cNvSpPr txBox="1">
            <a:spLocks noChangeArrowheads="1"/>
          </p:cNvSpPr>
          <p:nvPr/>
        </p:nvSpPr>
        <p:spPr bwMode="auto">
          <a:xfrm>
            <a:off x="4953001" y="4143376"/>
            <a:ext cx="133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0000"/>
                </a:solidFill>
              </a:rPr>
              <a:t>Киев</a:t>
            </a:r>
          </a:p>
        </p:txBody>
      </p:sp>
      <p:sp>
        <p:nvSpPr>
          <p:cNvPr id="2076" name="TextBox 24"/>
          <p:cNvSpPr txBox="1">
            <a:spLocks noChangeArrowheads="1"/>
          </p:cNvSpPr>
          <p:nvPr/>
        </p:nvSpPr>
        <p:spPr bwMode="auto">
          <a:xfrm>
            <a:off x="2952751" y="3429001"/>
            <a:ext cx="133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0000"/>
                </a:solidFill>
              </a:rPr>
              <a:t>Брест</a:t>
            </a:r>
          </a:p>
        </p:txBody>
      </p:sp>
      <p:sp>
        <p:nvSpPr>
          <p:cNvPr id="2077" name="TextBox 25"/>
          <p:cNvSpPr txBox="1">
            <a:spLocks noChangeArrowheads="1"/>
          </p:cNvSpPr>
          <p:nvPr/>
        </p:nvSpPr>
        <p:spPr bwMode="auto">
          <a:xfrm>
            <a:off x="4476751" y="2786064"/>
            <a:ext cx="1333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0000"/>
                </a:solidFill>
              </a:rPr>
              <a:t>Минск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786188"/>
            <a:ext cx="314325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Германия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4643439"/>
            <a:ext cx="1619251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Словакия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751" y="5429250"/>
            <a:ext cx="1714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Венгрия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1" y="6215064"/>
            <a:ext cx="1809751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Румыния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52751" y="428626"/>
            <a:ext cx="1809749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Финляндия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205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1" y="2286000"/>
              <a:ext cx="823383" cy="2679700"/>
            </p14:xfrm>
          </p:contentPart>
        </mc:Choice>
        <mc:Fallback>
          <p:pic>
            <p:nvPicPr>
              <p:cNvPr id="205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09926" y="2276640"/>
                <a:ext cx="636261" cy="2698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205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3484" y="4983164"/>
              <a:ext cx="2393949" cy="1303337"/>
            </p14:xfrm>
          </p:contentPart>
        </mc:Choice>
        <mc:Fallback>
          <p:pic>
            <p:nvPicPr>
              <p:cNvPr id="205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0752" y="4973802"/>
                <a:ext cx="1814183" cy="132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2052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8767" y="2205038"/>
              <a:ext cx="59267" cy="36512"/>
            </p14:xfrm>
          </p:contentPart>
        </mc:Choice>
        <mc:Fallback>
          <p:pic>
            <p:nvPicPr>
              <p:cNvPr id="2052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07179" y="2195639"/>
                <a:ext cx="63242" cy="55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2053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233" y="3679825"/>
              <a:ext cx="95251" cy="44450"/>
            </p14:xfrm>
          </p:contentPart>
        </mc:Choice>
        <mc:Fallback>
          <p:pic>
            <p:nvPicPr>
              <p:cNvPr id="2053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75044" y="3670505"/>
                <a:ext cx="90199" cy="63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20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1300" y="820738"/>
              <a:ext cx="25400" cy="19050"/>
            </p14:xfrm>
          </p:contentPart>
        </mc:Choice>
        <mc:Fallback>
          <p:pic>
            <p:nvPicPr>
              <p:cNvPr id="20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81630" y="811393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5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5233" y="4375150"/>
              <a:ext cx="59267" cy="19050"/>
            </p14:xfrm>
          </p:contentPart>
        </mc:Choice>
        <mc:Fallback>
          <p:pic>
            <p:nvPicPr>
              <p:cNvPr id="205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89529" y="4365805"/>
                <a:ext cx="63242" cy="377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492204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ww2_ussr1941.gif"/>
          <p:cNvPicPr>
            <a:picLocks noChangeAspect="1"/>
          </p:cNvPicPr>
          <p:nvPr/>
        </p:nvPicPr>
        <p:blipFill>
          <a:blip r:embed="rId2"/>
          <a:srcRect t="20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http://www.modellmix.su/_images/photos/products/36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21" y="3929067"/>
            <a:ext cx="1143008" cy="57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3143229" y="-142900"/>
            <a:ext cx="2571768" cy="31432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ttp://www.modellmix.su/_images/photos/products/36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21" y="2206554"/>
            <a:ext cx="1143008" cy="57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476475" y="1928802"/>
            <a:ext cx="7239051" cy="150019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www.modellmix.su/_images/photos/products/36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21" y="3071811"/>
            <a:ext cx="1143008" cy="57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7" name="Прямая со стрелкой 16"/>
          <p:cNvCxnSpPr>
            <a:stCxn id="33802" idx="3"/>
          </p:cNvCxnSpPr>
          <p:nvPr/>
        </p:nvCxnSpPr>
        <p:spPr>
          <a:xfrm>
            <a:off x="3143230" y="4218820"/>
            <a:ext cx="7334301" cy="78181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20674433">
            <a:off x="4284570" y="2454141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Гепнер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 rot="18774852">
            <a:off x="3672263" y="1203541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Гот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 rot="462656">
            <a:off x="5198372" y="4032939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Гудериан</a:t>
            </a:r>
            <a:endParaRPr lang="ru-RU" sz="24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7620011" y="1714488"/>
            <a:ext cx="85725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715262" y="1285860"/>
            <a:ext cx="190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СССР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6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665" y="394529"/>
            <a:ext cx="6544398" cy="59468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Оборона Брестской </a:t>
            </a:r>
            <a:r>
              <a:rPr lang="ru-RU" sz="3200" dirty="0" smtClean="0"/>
              <a:t>крепости</a:t>
            </a:r>
            <a:br>
              <a:rPr lang="ru-RU" sz="3200" dirty="0" smtClean="0"/>
            </a:br>
            <a:r>
              <a:rPr lang="ru-RU" sz="3200" dirty="0" smtClean="0"/>
              <a:t>        июнь 1941 – июль 1941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6900" y="5524422"/>
            <a:ext cx="894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Оборона 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Брестской крепости</a:t>
            </a:r>
            <a:r>
              <a:rPr lang="ru-RU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июне 1941 года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одно из первых сражений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войны,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яркий пример мужества и героизма советских солдат и офицеров.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003" y="1519382"/>
            <a:ext cx="7007722" cy="38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1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687889" cy="1400530"/>
          </a:xfrm>
        </p:spPr>
        <p:txBody>
          <a:bodyPr/>
          <a:lstStyle/>
          <a:p>
            <a:pPr algn="ctr"/>
            <a:r>
              <a:rPr lang="ru-RU" dirty="0" smtClean="0"/>
              <a:t>Оборона</a:t>
            </a:r>
            <a:br>
              <a:rPr lang="ru-RU" dirty="0" smtClean="0"/>
            </a:br>
            <a:r>
              <a:rPr lang="ru-RU" dirty="0" smtClean="0"/>
              <a:t> Ленинграда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50" y="531812"/>
            <a:ext cx="5324475" cy="2857500"/>
          </a:xfrm>
        </p:spPr>
      </p:pic>
      <p:pic>
        <p:nvPicPr>
          <p:cNvPr id="1026" name="Picture 2" descr="http://alternathistory.com/files/users/user1088/V1Ost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33700"/>
            <a:ext cx="5584825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2600" y="3886200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8 сентября 1941 года фашистам удалось установить полную блокаду Ленинграда, перерезав снабжение жителей города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244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601" y="204787"/>
            <a:ext cx="9588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Блокада Ленинграда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военная блокада немецкими, финскими и испанскими (Голубая дивизия) войсками во время Великой Отечественной войны Ленинграда (ныне Санкт-Петербург). Длилась с 8 сентября 1941 года по 27 января 1944 года (блокадное кольцо было прорвано 18 января 1943 года) — 872 дня.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08"/>
          <a:stretch>
            <a:fillRect/>
          </a:stretch>
        </p:blipFill>
        <p:spPr bwMode="auto">
          <a:xfrm>
            <a:off x="762000" y="2357439"/>
            <a:ext cx="39116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2" r="26166"/>
          <a:stretch>
            <a:fillRect/>
          </a:stretch>
        </p:blipFill>
        <p:spPr bwMode="auto">
          <a:xfrm>
            <a:off x="6858000" y="2357439"/>
            <a:ext cx="4944533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6251" y="214313"/>
            <a:ext cx="45529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Татьяна Савичева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1930-1944) — ленинградская школьница, которая с начала блокады Ленинграда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вела дневник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записной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книжке.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этом дневнике всего 9 страниц, и на шести из них даты смерти близких людей. Дневник Тани Савичевой стал одним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символов Великой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Отечественной войны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460500"/>
            <a:ext cx="613886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97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737" y="111896"/>
            <a:ext cx="6694027" cy="111478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Прибалтийская стратегическая </a:t>
            </a:r>
            <a:r>
              <a:rPr lang="ru-RU" sz="3200" dirty="0" smtClean="0"/>
              <a:t>           оборонительная </a:t>
            </a:r>
            <a:r>
              <a:rPr lang="ru-RU" sz="3200" dirty="0"/>
              <a:t>операция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600" y="1862020"/>
            <a:ext cx="48897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Прибалтийская стратегическая оборонительная операция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—оборонительная операция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советских войск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Литве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Латвии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северо-западных районах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РСФСР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Балтийском море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 июня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июля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1941 года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025" y="1281546"/>
            <a:ext cx="6353919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197</Words>
  <Application>Microsoft Office PowerPoint</Application>
  <PresentationFormat>Произвольный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</vt:lpstr>
      <vt:lpstr> 22 июня 1941 года без объявления войны фашистская Германия напала на Советский Союз. Началась Великая Отечественная война. Военные действия в начале войны развивались в соответствии с немецким планом «Барбаросса» по направлениям действий фашистских групп армий «Север», «Центр» и «Юг». Это были тяжелые оборонительные сражения</vt:lpstr>
      <vt:lpstr>Слайд 3</vt:lpstr>
      <vt:lpstr>Слайд 4</vt:lpstr>
      <vt:lpstr>Оборона Брестской крепости         июнь 1941 – июль 1941 </vt:lpstr>
      <vt:lpstr>Оборона  Ленинграда</vt:lpstr>
      <vt:lpstr>Слайд 7</vt:lpstr>
      <vt:lpstr>Слайд 8</vt:lpstr>
      <vt:lpstr>Прибалтийская стратегическая            оборонительная операция </vt:lpstr>
      <vt:lpstr>Белостокско-Минское сражение </vt:lpstr>
      <vt:lpstr>Смоленское сражение  (10 июля – 10 сентября 1941 года)</vt:lpstr>
      <vt:lpstr>Киевская операция (июль-сентябрь1941)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Гудков Кирилл</dc:creator>
  <cp:lastModifiedBy>Лара</cp:lastModifiedBy>
  <cp:revision>32</cp:revision>
  <dcterms:created xsi:type="dcterms:W3CDTF">2016-04-21T11:06:46Z</dcterms:created>
  <dcterms:modified xsi:type="dcterms:W3CDTF">2018-05-17T07:18:58Z</dcterms:modified>
</cp:coreProperties>
</file>