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70" r:id="rId4"/>
    <p:sldId id="277" r:id="rId5"/>
    <p:sldId id="259" r:id="rId6"/>
    <p:sldId id="260" r:id="rId7"/>
    <p:sldId id="274" r:id="rId8"/>
    <p:sldId id="278" r:id="rId9"/>
    <p:sldId id="269" r:id="rId10"/>
    <p:sldId id="275" r:id="rId11"/>
    <p:sldId id="276" r:id="rId12"/>
    <p:sldId id="265" r:id="rId13"/>
    <p:sldId id="280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36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219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53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31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19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21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38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30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36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97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12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C844978-3E23-4A68-9085-D46C55D6C03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17E04BD-0AD8-423F-AB2A-A5E7FCFDC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09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sticidy.ru/family/scarabaeidae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opsweet.ru/neobychnye-nasekomye-top-10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DE9E41-E991-46C3-82FA-D4E3DCBBD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/>
          <a:lstStyle/>
          <a:p>
            <a:r>
              <a:rPr lang="ru-RU" dirty="0"/>
              <a:t>НЕОБЫЧНЫЕ НАСЕКОМЫЕ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EA6026-B9BF-41EB-B489-91438F844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9094" y="4468030"/>
            <a:ext cx="8011346" cy="2050215"/>
          </a:xfrm>
        </p:spPr>
        <p:txBody>
          <a:bodyPr>
            <a:normAutofit fontScale="85000" lnSpcReduction="10000"/>
          </a:bodyPr>
          <a:lstStyle/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Выполнил Гафуров Тимур, 3 «В» класс, МБОУ СОШ №34</a:t>
            </a:r>
          </a:p>
          <a:p>
            <a:pPr algn="r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Классный руководитель Калинина Людмила Владимировна</a:t>
            </a:r>
          </a:p>
          <a:p>
            <a:pPr algn="r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г. Старая Купавна, апрель 2018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04D27A6-6003-4622-8E9C-399596336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9630911" y="3986169"/>
            <a:ext cx="1216054" cy="121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985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D7D32-2510-41AE-AE94-A5126FE4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017165"/>
          </a:xfrm>
        </p:spPr>
        <p:txBody>
          <a:bodyPr>
            <a:normAutofit/>
          </a:bodyPr>
          <a:lstStyle/>
          <a:p>
            <a:r>
              <a:rPr lang="ru-RU" sz="2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Хвостатая императорская 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бабочка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1B5D65-33F2-42C9-BA67-1602FD178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49640" y="1702965"/>
            <a:ext cx="3200400" cy="4012035"/>
          </a:xfrm>
        </p:spPr>
        <p:txBody>
          <a:bodyPr/>
          <a:lstStyle/>
          <a:p>
            <a:pPr algn="just" fontAlgn="base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вы окажетесь на восточном побережье Австралии приблизительно в марте или в апреле, то вы сможете столкнуться с одним из самых странных существ. Гусеница этой бабочки выглядит вполне нормально от шеи и вплоть до окончания своего тельца.</a:t>
            </a:r>
          </a:p>
          <a:p>
            <a:pPr algn="just" fontAlgn="base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 ее голова очень необычна. Широкий, плотный лоб, из которого произрастают четыре странных рога, скорее должен был принадлежать какому-либо динозавру, чем существу, обитающему в этом тысячелетии.</a:t>
            </a:r>
          </a:p>
          <a:p>
            <a:endParaRPr lang="ru-RU" dirty="0"/>
          </a:p>
        </p:txBody>
      </p:sp>
      <p:pic>
        <p:nvPicPr>
          <p:cNvPr id="3074" name="Picture 2" descr="http://infoniac.ru/upload/medialibrary/5eb/5eb19381f662b24ba51bd9e7f2c12fc2.jpg">
            <a:extLst>
              <a:ext uri="{FF2B5EF4-FFF2-40B4-BE49-F238E27FC236}">
                <a16:creationId xmlns:a16="http://schemas.microsoft.com/office/drawing/2014/main" id="{9901673B-2120-4C93-A73C-B9A8303AE17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99460"/>
            <a:ext cx="6711892" cy="419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36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7633C8-3216-4478-B7C6-17B81AB61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790662"/>
          </a:xfrm>
        </p:spPr>
        <p:txBody>
          <a:bodyPr>
            <a:normAutofit/>
          </a:bodyPr>
          <a:lstStyle/>
          <a:p>
            <a:r>
              <a:rPr lang="ru-RU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Скорпионовая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муха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95266E-276B-4B63-82FE-4DD46F212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49640" y="1476462"/>
            <a:ext cx="3200400" cy="387571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Несмотря на то, что это насекомое больше похоже на результат очень странного генетического эксперимента по скрещиванию скорпиона и осы, "жало" на самом деле – это ничто иное, как орган размножения мухи.</a:t>
            </a:r>
          </a:p>
          <a:p>
            <a:pPr algn="just" fontAlgn="base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 не менее, благодаря этой особенности, насекомое очень странно выглядит. Этих насекомых можно найти по всему миру, они уже очень давно живут на земле, начиная с эпохи мезозоя.</a:t>
            </a:r>
          </a:p>
          <a:p>
            <a:pPr algn="just" fontAlgn="base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самом деле, полагается, что они были прародителями большинства живущих в современном мире мотыльков и бабочек.</a:t>
            </a:r>
          </a:p>
          <a:p>
            <a:endParaRPr lang="ru-RU" dirty="0"/>
          </a:p>
        </p:txBody>
      </p:sp>
      <p:pic>
        <p:nvPicPr>
          <p:cNvPr id="4098" name="Picture 2" descr="http://infoniac.ru/upload/medialibrary/a60/a60685b5a674d7ad3fc8d098890bb401.jpg">
            <a:extLst>
              <a:ext uri="{FF2B5EF4-FFF2-40B4-BE49-F238E27FC236}">
                <a16:creationId xmlns:a16="http://schemas.microsoft.com/office/drawing/2014/main" id="{4A11AFF3-8343-48E2-A4D1-170347FC442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01425"/>
            <a:ext cx="6711950" cy="4188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476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55F600-9EAB-44FB-B958-A67946549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512116"/>
          </a:xfrm>
        </p:spPr>
        <p:txBody>
          <a:bodyPr>
            <a:normAutofit/>
          </a:bodyPr>
          <a:lstStyle/>
          <a:p>
            <a:r>
              <a:rPr lang="ru-RU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БРАЖНИК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КОТОРЫЙ ОЧЕНЬ НАПОМИНАЕТ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КОЛИБРИ</a:t>
            </a:r>
          </a:p>
        </p:txBody>
      </p:sp>
      <p:pic>
        <p:nvPicPr>
          <p:cNvPr id="8194" name="Picture 2" descr="Бражник. Самые необычные насекомые">
            <a:extLst>
              <a:ext uri="{FF2B5EF4-FFF2-40B4-BE49-F238E27FC236}">
                <a16:creationId xmlns:a16="http://schemas.microsoft.com/office/drawing/2014/main" id="{10B99904-6867-48B3-AB75-6ADD8A6B3C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1098153"/>
            <a:ext cx="6711950" cy="419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486B3376-071F-4088-9AA7-630A90DAA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82528" y="2197916"/>
            <a:ext cx="3200400" cy="376665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5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Смoтpите</a:t>
            </a:r>
            <a:r>
              <a:rPr lang="ru-RU" sz="5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это колибри? Нет, это </a:t>
            </a:r>
            <a:r>
              <a:rPr lang="ru-RU" sz="5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кaкое</a:t>
            </a:r>
            <a:r>
              <a:rPr lang="ru-RU" sz="5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-то необычное насекомое. Или нет? Все-таки колибри? Это стеклянница-колибри или бражник, с </a:t>
            </a:r>
            <a:r>
              <a:rPr lang="ru-RU" sz="5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размаxом</a:t>
            </a:r>
            <a:r>
              <a:rPr lang="ru-RU" sz="5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крыльев 38-50 мм, который так напоминает колибри, когда питается, что многие люди никогда и не догадывались, что это мотылек, парящий над цветами. Дневное поведение этих бабочек и их сходство с колибри в размере, поведение при поиске пищи и питании, приводят к </a:t>
            </a:r>
            <a:r>
              <a:rPr lang="ru-RU" sz="5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томy</a:t>
            </a:r>
            <a:r>
              <a:rPr lang="ru-RU" sz="5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что очень часто этот вид ошибочно идентифицируют в природе. Бабочка питается через длинный хоботок, который сворачивается у нее под головой, если не используется. Обитает бражник в Северной Америке, особенно заметен в весенний период.</a:t>
            </a:r>
            <a:b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078696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609B96B-23E8-453E-A087-AE0BEF201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434517"/>
            <a:ext cx="10058400" cy="4737683"/>
          </a:xfrm>
        </p:spPr>
        <p:txBody>
          <a:bodyPr/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МИМИКРИЯ 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это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подражательное сходство некоторых животных, главным образом насекомых, с другими видами, обеспечивающее защиту от врагов. Например, палочник похож на «неодушевленную» тонкую веточку. Узор на крыльях многих бабочек делает их почти неразличимыми на фоне древесной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мхов или лишайников. Строго говоря, это покровительственная окраска, однако налицо явное защитное подражание другим объектам, т.е., в широком смысле, мимикрия. У представленных выше видов насекомых, способность к  мимикрии «превосходит» способности всех остальных видов насекомых и животных. Это свидетельствует о наличии у них сверхспособностей неземного происхождения. Значит, мы имеем дело с насекомыми – пришельцами. Кто они? Разведчики, исследователи Земли? Или же это наши противники? Ответ на это мы сможем дать только, когда накопим достаточно знаний об этих насекомых – пришельцах… </a:t>
            </a:r>
          </a:p>
        </p:txBody>
      </p:sp>
    </p:spTree>
    <p:extLst>
      <p:ext uri="{BB962C8B-B14F-4D97-AF65-F5344CB8AC3E}">
        <p14:creationId xmlns:p14="http://schemas.microsoft.com/office/powerpoint/2010/main" val="3096739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7F7DC-90DF-46BE-B830-1C3D80253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92280"/>
            <a:ext cx="10058400" cy="1476462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ru-RU" sz="4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r>
              <a:rPr lang="ru-RU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6F9B90-DCF5-43F4-A23F-6B6556C82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8407" y="1266738"/>
            <a:ext cx="9689286" cy="240764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Необычная внешность этих насекомых помогает им выжить, защититься от хищников</a:t>
            </a:r>
          </a:p>
          <a:p>
            <a:pPr marL="457200" indent="-457200"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Данные насекомые лучше остальных видов научились мимикрировать </a:t>
            </a:r>
          </a:p>
          <a:p>
            <a:pPr marL="457200" indent="-457200">
              <a:buAutoNum type="arabicPeriod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Похожее изображение">
            <a:extLst>
              <a:ext uri="{FF2B5EF4-FFF2-40B4-BE49-F238E27FC236}">
                <a16:creationId xmlns:a16="http://schemas.microsoft.com/office/drawing/2014/main" id="{F30D345D-1DB5-466F-8006-A9A0727013A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590" y="3429000"/>
            <a:ext cx="2645327" cy="286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13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FC7466-9637-4912-942A-03E4E2484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  <p:pic>
        <p:nvPicPr>
          <p:cNvPr id="1026" name="Picture 2" descr="Картинки по запросу смайлики">
            <a:extLst>
              <a:ext uri="{FF2B5EF4-FFF2-40B4-BE49-F238E27FC236}">
                <a16:creationId xmlns:a16="http://schemas.microsoft.com/office/drawing/2014/main" id="{D9838566-AA8E-4BA3-AF92-79D62D256A1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608" y="2194560"/>
            <a:ext cx="4754563" cy="326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91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257486-38CC-41B9-86E2-6794198C5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662" y="484632"/>
            <a:ext cx="8205586" cy="1609344"/>
          </a:xfrm>
        </p:spPr>
        <p:txBody>
          <a:bodyPr/>
          <a:lstStyle/>
          <a:p>
            <a:r>
              <a:rPr lang="ru-RU" dirty="0"/>
              <a:t> 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оглавление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040983-451A-45B5-B09B-E82DE0FBD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161" y="2155591"/>
            <a:ext cx="4748169" cy="4050792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Введение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Гипотеза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О насекомых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4. Вывод</a:t>
            </a:r>
          </a:p>
        </p:txBody>
      </p:sp>
    </p:spTree>
    <p:extLst>
      <p:ext uri="{BB962C8B-B14F-4D97-AF65-F5344CB8AC3E}">
        <p14:creationId xmlns:p14="http://schemas.microsoft.com/office/powerpoint/2010/main" val="61572144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272796-5FAF-4071-94FA-83B21775B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015" y="299415"/>
            <a:ext cx="9840286" cy="610105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1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Природа полна чудес. На планете существует более одного миллиона различных видов насекомых, известных нам. Они составляют половину от всех живущих организмов на земле. Некоторые из них действительно очень странные, 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порой до ужаса странные. Они обладают настолько </a:t>
            </a:r>
          </a:p>
          <a:p>
            <a:pPr marL="0" indent="0" fontAlgn="base">
              <a:lnSpc>
                <a:spcPct val="110000"/>
              </a:lnSpc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отталкивающим внешним видом, что вам, вероятно, </a:t>
            </a:r>
          </a:p>
          <a:p>
            <a:pPr marL="0" indent="0" fontAlgn="base">
              <a:lnSpc>
                <a:spcPct val="110000"/>
              </a:lnSpc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захочется тут же забыть о них после того, как вы их </a:t>
            </a:r>
          </a:p>
          <a:p>
            <a:pPr marL="0" indent="0" fontAlgn="base">
              <a:lnSpc>
                <a:spcPct val="110000"/>
              </a:lnSpc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увидите. 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ru-RU" sz="1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 исследования:</a:t>
            </a:r>
            <a:r>
              <a:rPr lang="ru-RU" sz="1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самые странные насекомые, виду которых удивляется даже научная фантастика.</a:t>
            </a:r>
          </a:p>
          <a:p>
            <a:pPr marL="0" indent="0" fontAlgn="base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			       </a:t>
            </a:r>
            <a:r>
              <a:rPr lang="ru-RU" sz="1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Гипотеза:</a:t>
            </a: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почему эти насекомые так выглядят? Для чего 			       им это нужно? А может быть они пришельцы из космоса?</a:t>
            </a:r>
          </a:p>
          <a:p>
            <a:pPr marL="0" indent="0" fontAlgn="base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Большая гарпия, или вилохвост (Dicranura vinula) гусеница, фото бабочки фотография">
            <a:extLst>
              <a:ext uri="{FF2B5EF4-FFF2-40B4-BE49-F238E27FC236}">
                <a16:creationId xmlns:a16="http://schemas.microsoft.com/office/drawing/2014/main" id="{70E5AE43-0410-4B83-8A42-87CAE2FE7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926" y="1405350"/>
            <a:ext cx="3221373" cy="194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гусеница инопланетянин. Самые необычные насекомые">
            <a:extLst>
              <a:ext uri="{FF2B5EF4-FFF2-40B4-BE49-F238E27FC236}">
                <a16:creationId xmlns:a16="http://schemas.microsoft.com/office/drawing/2014/main" id="{237F9F74-15B7-42D1-B047-D787D3160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8683" y="4278878"/>
            <a:ext cx="3053594" cy="190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76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753853-B1ED-4627-9F99-B15E58728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941664"/>
          </a:xfrm>
        </p:spPr>
        <p:txBody>
          <a:bodyPr>
            <a:normAutofit/>
          </a:bodyPr>
          <a:lstStyle/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МУРАВЕЙ </a:t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ДАРТ-ВЕЙДЕР</a:t>
            </a:r>
            <a:endParaRPr lang="ru-RU" sz="22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0043A8-3E85-4723-BD7A-20046D994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49640" y="1627464"/>
            <a:ext cx="3200400" cy="408753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Этот вид муравьёв называется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Cephalotes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atratus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Цефалотес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атратус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Они больше по размеру, чем привычные нам муравьи. Всегда в черном, носят устрашающие шлемы и выглядят так, как будто обладают суперсилой. Они еще носят название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планирующиx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муравьев, так как падая с дерева, могут контролировать направление движения. Но больше всего они напоминают известного персонажа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Дарта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Вейдера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Удивительная способность разворачиваться в полете на 180 градусов помогает этим муравьям не покидать своего дерева, ну или падать как можно ближе к нему.</a:t>
            </a:r>
            <a:endParaRPr lang="ru-RU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ru-RU" dirty="0"/>
          </a:p>
        </p:txBody>
      </p:sp>
      <p:pic>
        <p:nvPicPr>
          <p:cNvPr id="5" name="Picture 2" descr="Cephalotes atratus. Самые необычные насекомые">
            <a:extLst>
              <a:ext uri="{FF2B5EF4-FFF2-40B4-BE49-F238E27FC236}">
                <a16:creationId xmlns:a16="http://schemas.microsoft.com/office/drawing/2014/main" id="{82B02F10-25CA-450C-B30D-C0CCF0993CC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1098153"/>
            <a:ext cx="6711950" cy="419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0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B5FCC7-D949-4A91-96EC-B6DA1F87D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Гусеница – </a:t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Hello Kitty</a:t>
            </a:r>
            <a:endParaRPr lang="ru-RU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Mycalesis gotama. Самые необычные насекомые">
            <a:extLst>
              <a:ext uri="{FF2B5EF4-FFF2-40B4-BE49-F238E27FC236}">
                <a16:creationId xmlns:a16="http://schemas.microsoft.com/office/drawing/2014/main" id="{DE0E37BF-3D54-488F-A5CF-46A147C7650D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0" r="1216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FD8FC5E9-CCDF-4FDF-9351-F0A2BC9DA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Нa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самoм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деле, это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гyсеница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китайской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коpичневой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барxатницы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Mycalesis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gotama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Микалесис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готама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бабочки, предпочитающей обитать в кустах. Но для всего мира ее мордочка — это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Hello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Kitty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И вполне предсказуемо, что особой популярностью эти милые создания пользуются в Японии, там, откуда они родом. Более подробной информации об этой гусенице нет.</a:t>
            </a:r>
            <a:b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591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9D60B1-EE7D-49B8-83AD-DAADD9737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80744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Жук-щитник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Элвис Пресли</a:t>
            </a:r>
          </a:p>
        </p:txBody>
      </p:sp>
      <p:pic>
        <p:nvPicPr>
          <p:cNvPr id="3074" name="Picture 2" descr="Pentatomidae">
            <a:extLst>
              <a:ext uri="{FF2B5EF4-FFF2-40B4-BE49-F238E27FC236}">
                <a16:creationId xmlns:a16="http://schemas.microsoft.com/office/drawing/2014/main" id="{40B82811-E34C-4D9B-877D-73483B551A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1797" y="685800"/>
            <a:ext cx="3764756" cy="501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220B998E-1C09-4E91-ACB3-9E0B13DAD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42509" y="1783079"/>
            <a:ext cx="3200400" cy="3922395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5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Фотограф, которая увидела и сняла этого жука, была шокирована, увидев лицо короля рок-н-ролла Элвиса Пресли на спине насекомого. Четко можно рассмотреть глаза, нос, рот, легендарную прическу Элвиса, только вот жук еще и жутко воняет. </a:t>
            </a:r>
            <a:b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5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Американский фотограф </a:t>
            </a:r>
            <a:r>
              <a:rPr lang="ru-RU" sz="5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Дарлин</a:t>
            </a:r>
            <a:r>
              <a:rPr lang="ru-RU" sz="5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Мyравски</a:t>
            </a:r>
            <a:r>
              <a:rPr lang="ru-RU" sz="5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заметила жука, также известного как гигантский жук-щитник, случайно. Она делала серию снимков для журнала в Национальном заповеднике </a:t>
            </a:r>
            <a:r>
              <a:rPr lang="ru-RU" sz="5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Кxао</a:t>
            </a:r>
            <a:r>
              <a:rPr lang="ru-RU" sz="5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Чонг</a:t>
            </a:r>
            <a:r>
              <a:rPr lang="ru-RU" sz="5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юге Таиланда. Там, сидящим на листе, она и увидела Элвиса. Этих жуков также встречали и в лесах Сингапура. Интересно, какими вокальными способностями обладают эти необычные насекомые?</a:t>
            </a:r>
            <a:b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ru-RU" dirty="0">
                <a:solidFill>
                  <a:srgbClr val="4DB2EC"/>
                </a:solidFill>
                <a:latin typeface="Verdana" panose="020B0604030504040204" pitchFamily="34" charset="0"/>
                <a:hlinkClick r:id="rId3"/>
              </a:rPr>
              <a:t>/</a:t>
            </a: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97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C3BC91-8628-4B96-A08E-980E819B0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092666"/>
          </a:xfrm>
        </p:spPr>
        <p:txBody>
          <a:bodyPr>
            <a:normAutofit/>
          </a:bodyPr>
          <a:lstStyle/>
          <a:p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Бабочка </a:t>
            </a:r>
            <a:r>
              <a:rPr lang="ru-RU" sz="2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павлиноглазка атласная</a:t>
            </a:r>
            <a:endParaRPr lang="ru-RU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A815A94-0531-424B-A057-B392105C5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49640" y="1778466"/>
            <a:ext cx="3200400" cy="3936534"/>
          </a:xfrm>
        </p:spPr>
        <p:txBody>
          <a:bodyPr>
            <a:normAutofit fontScale="85000" lnSpcReduction="10000"/>
          </a:bodyPr>
          <a:lstStyle/>
          <a:p>
            <a:pPr algn="just" fontAlgn="base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Большую часть своей жизни эта бабочка проводит в виде гусеницы, выглядящей очень странно, в то время как сам мотылек довольно интересен.</a:t>
            </a:r>
          </a:p>
          <a:p>
            <a:pPr algn="just" fontAlgn="base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Размах крыльев этого насекомого составляет около 25 см, поэтому данная бабочка считается крупнейшей на планете. Ей также свойственен уникальный окрас крыльев: передние концы крыльев сильно напоминают голову змеи, готовой напасть на жертву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этим причинам эта бабочка получила прозвище "кобра", а обитает она в Юго-Восточной Азии, где их выращивают из-за производства шелка.</a:t>
            </a:r>
            <a:endParaRPr lang="ru-RU" sz="1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2050" name="Picture 2" descr="http://infoniac.ru/upload/medialibrary/8db/8db7562a0f8ace6b236538d3eb44aefe.jpg">
            <a:extLst>
              <a:ext uri="{FF2B5EF4-FFF2-40B4-BE49-F238E27FC236}">
                <a16:creationId xmlns:a16="http://schemas.microsoft.com/office/drawing/2014/main" id="{2432914D-C7D1-44E6-9C9E-CD40705333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685800"/>
            <a:ext cx="6523839" cy="4892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15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CFE555-DFB1-40CF-9EB2-A01A3E01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101055"/>
          </a:xfrm>
        </p:spPr>
        <p:txBody>
          <a:bodyPr>
            <a:normAutofit/>
          </a:bodyPr>
          <a:lstStyle/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Гусеница – 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Дональд Трамп</a:t>
            </a:r>
            <a:endParaRPr lang="ru-RU" sz="22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34D50B9-7F83-4F5F-A966-D781DFDEB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49640" y="1786856"/>
            <a:ext cx="3200400" cy="3506266"/>
          </a:xfrm>
        </p:spPr>
        <p:txBody>
          <a:bodyPr/>
          <a:lstStyle/>
          <a:p>
            <a:pPr algn="just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Зaметили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сxoдство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гyсеница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фланелевой моли. В лесах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Пеpу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ее увидели фотограф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Джефф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Кремер и биолог Фил Торрес. Эти гусеницы сохраняют свою пушистость и когда становятся бабочками. Но если вдруг встретите такую прелесть, не трогайте ее ни в коем случае! «Мех» — это ядовитые иголочки, которые на несколько дней обеспечат вам отек в месте соприкосновения.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pic>
        <p:nvPicPr>
          <p:cNvPr id="5" name="Picture 2" descr="Donald Trump Caterpillar. Самые необычные насекомые">
            <a:extLst>
              <a:ext uri="{FF2B5EF4-FFF2-40B4-BE49-F238E27FC236}">
                <a16:creationId xmlns:a16="http://schemas.microsoft.com/office/drawing/2014/main" id="{98893E75-CE3A-4C89-9A76-26EAE07DA3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98153"/>
            <a:ext cx="6711950" cy="419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218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571F87-69C6-4A8A-A91C-D8AF7BD09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05911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ГУСЕНИЦА-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ИНОПЛАНЕТЯНИН</a:t>
            </a:r>
          </a:p>
        </p:txBody>
      </p:sp>
      <p:pic>
        <p:nvPicPr>
          <p:cNvPr id="1026" name="Picture 2" descr="гусеница инопланетянин. Самые необычные насекомые">
            <a:extLst>
              <a:ext uri="{FF2B5EF4-FFF2-40B4-BE49-F238E27FC236}">
                <a16:creationId xmlns:a16="http://schemas.microsoft.com/office/drawing/2014/main" id="{069A1EFE-6E14-4325-AAA8-CD884EC534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1098153"/>
            <a:ext cx="6711950" cy="419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B578F12C-EBC4-4FAD-8F44-325B46168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49640" y="1803633"/>
            <a:ext cx="3200400" cy="3397541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Хищники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чaще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нападают на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гyсениц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чем на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бабoчек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Поэтому на жизненном этапе в виде гусеницы многие из </a:t>
            </a:r>
            <a:r>
              <a:rPr lang="ru-RU" sz="6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ниx</a:t>
            </a:r>
            <a:r>
              <a:rPr lang="ru-RU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имеют устрашающую окраску. Этот зеленый инопланетянин родом из Филиппин. Кажется, что его голова довольно большая и жуткая, но это лишь эффект от поддельных глаз, пятен с соответствующей окраской. Как правило, голова гусеницы намного меньше, и не расположена в брюшной части.</a:t>
            </a:r>
            <a:b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ru-RU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248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690</Words>
  <Application>Microsoft Office PowerPoint</Application>
  <PresentationFormat>Широкоэкранный</PresentationFormat>
  <Paragraphs>54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Cambria</vt:lpstr>
      <vt:lpstr>Rockwell</vt:lpstr>
      <vt:lpstr>Rockwell Condensed</vt:lpstr>
      <vt:lpstr>Verdana</vt:lpstr>
      <vt:lpstr>Wingdings</vt:lpstr>
      <vt:lpstr>Дерево</vt:lpstr>
      <vt:lpstr>НЕОБЫЧНЫЕ НАСЕКОМЫЕ</vt:lpstr>
      <vt:lpstr>   оглавление</vt:lpstr>
      <vt:lpstr>Презентация PowerPoint</vt:lpstr>
      <vt:lpstr>МУРАВЕЙ  ДАРТ-ВЕЙДЕР</vt:lpstr>
      <vt:lpstr>Гусеница –  Hello Kitty</vt:lpstr>
      <vt:lpstr>Жук-щитник – Элвис Пресли</vt:lpstr>
      <vt:lpstr>Бабочка павлиноглазка атласная</vt:lpstr>
      <vt:lpstr>Гусеница – Дональд Трамп</vt:lpstr>
      <vt:lpstr>ГУСЕНИЦА- ИНОПЛАНЕТЯНИН</vt:lpstr>
      <vt:lpstr>Хвостатая императорская бабочка</vt:lpstr>
      <vt:lpstr>Скорпионовая муха</vt:lpstr>
      <vt:lpstr>БРАЖНИК, КОТОРЫЙ ОЧЕНЬ НАПОМИНАЕТ КОЛИБРИ</vt:lpstr>
      <vt:lpstr>Презентация PowerPoint</vt:lpstr>
      <vt:lpstr>                   ВЫВОДы   </vt:lpstr>
      <vt:lpstr>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НЕОБЫЧНЫЕ НАСЕКОМЫЕ</dc:title>
  <dc:creator>Равшан Гафуров</dc:creator>
  <cp:lastModifiedBy>Равшан Гафуров</cp:lastModifiedBy>
  <cp:revision>89</cp:revision>
  <dcterms:created xsi:type="dcterms:W3CDTF">2018-02-04T09:29:57Z</dcterms:created>
  <dcterms:modified xsi:type="dcterms:W3CDTF">2018-03-13T19:36:21Z</dcterms:modified>
</cp:coreProperties>
</file>