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6C1-003B-4448-BB72-F4BB948177A5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C3FA-5981-40DC-9DF5-0DDC9C6181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6C1-003B-4448-BB72-F4BB948177A5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C3FA-5981-40DC-9DF5-0DDC9C6181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6C1-003B-4448-BB72-F4BB948177A5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C3FA-5981-40DC-9DF5-0DDC9C6181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6C1-003B-4448-BB72-F4BB948177A5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C3FA-5981-40DC-9DF5-0DDC9C6181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6C1-003B-4448-BB72-F4BB948177A5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C3FA-5981-40DC-9DF5-0DDC9C6181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6C1-003B-4448-BB72-F4BB948177A5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C3FA-5981-40DC-9DF5-0DDC9C6181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6C1-003B-4448-BB72-F4BB948177A5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C3FA-5981-40DC-9DF5-0DDC9C6181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6C1-003B-4448-BB72-F4BB948177A5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C3FA-5981-40DC-9DF5-0DDC9C6181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6C1-003B-4448-BB72-F4BB948177A5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C3FA-5981-40DC-9DF5-0DDC9C6181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6C1-003B-4448-BB72-F4BB948177A5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C3FA-5981-40DC-9DF5-0DDC9C6181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86C1-003B-4448-BB72-F4BB948177A5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C3FA-5981-40DC-9DF5-0DDC9C6181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286C1-003B-4448-BB72-F4BB948177A5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9C3FA-5981-40DC-9DF5-0DDC9C6181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568952" cy="158417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+mn-lt"/>
              </a:rPr>
              <a:t>  Неньютоновская жидкость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912768" cy="792088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Конференция школьного научного общества «Корифей» МБОУ СОШ №34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3501008"/>
            <a:ext cx="3456384" cy="1512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Лифанова Кристина, </a:t>
            </a:r>
            <a:r>
              <a:rPr lang="ru-RU" dirty="0" smtClean="0"/>
              <a:t>Хитрова Ксения, Шустова Алина – 7«Б», МБОУ СОШ №34. Черепанова Светлана Викторовна, директор школы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6165304"/>
            <a:ext cx="2403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г. Старая </a:t>
            </a:r>
            <a:r>
              <a:rPr lang="ru-RU" dirty="0" err="1" smtClean="0"/>
              <a:t>Купавна</a:t>
            </a:r>
            <a:r>
              <a:rPr lang="ru-RU" dirty="0" smtClean="0"/>
              <a:t> 2018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Проведена серия экспериментов: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i.ytimg.com/vi/wZelAPBeSz0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340768"/>
            <a:ext cx="9808412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pp.userapi.com/c624217/u290368097/video/y_84aa29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688" y="0"/>
            <a:ext cx="9240688" cy="73351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Выявлены свойства неньютоновской жидкости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Опыты с крахмал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747464"/>
            <a:ext cx="14440750" cy="7605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186808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Цели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6805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Получить </a:t>
            </a:r>
            <a:r>
              <a:rPr lang="ru-RU" dirty="0"/>
              <a:t>неньютоновскую жидкость.</a:t>
            </a:r>
          </a:p>
          <a:p>
            <a:pPr>
              <a:buNone/>
            </a:pPr>
            <a:r>
              <a:rPr lang="ru-RU" dirty="0" smtClean="0"/>
              <a:t>- Изучить </a:t>
            </a:r>
            <a:r>
              <a:rPr lang="ru-RU" dirty="0"/>
              <a:t>некоторые физические свойства неньютоновской жидкости.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4258816" cy="940966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/>
              <a:t>Собрать теоретический материал о неньютоновской жидкости.</a:t>
            </a:r>
          </a:p>
          <a:p>
            <a:r>
              <a:rPr lang="ru-RU" dirty="0"/>
              <a:t>Опытным путём изучить некоторые физические свойства неньютоновской жидкостей (плотность, температуру кипения, температуру кристаллизаций)</a:t>
            </a:r>
          </a:p>
          <a:p>
            <a:r>
              <a:rPr lang="ru-RU" dirty="0"/>
              <a:t>Узнать область применения неньютоновских жидкостей.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266928" cy="1012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6505"/>
          </a:xfrm>
        </p:spPr>
        <p:txBody>
          <a:bodyPr/>
          <a:lstStyle/>
          <a:p>
            <a:r>
              <a:rPr lang="ru-RU" dirty="0"/>
              <a:t>Наблюдение.</a:t>
            </a:r>
          </a:p>
          <a:p>
            <a:r>
              <a:rPr lang="ru-RU" dirty="0"/>
              <a:t>Изучение теоретических материалов.</a:t>
            </a:r>
          </a:p>
          <a:p>
            <a:r>
              <a:rPr lang="ru-RU" dirty="0"/>
              <a:t>Поведение опытов.</a:t>
            </a:r>
          </a:p>
          <a:p>
            <a:r>
              <a:rPr lang="ru-RU" dirty="0"/>
              <a:t>Анализ.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https://fs00.infourok.ru/images/doc/122/142876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81391"/>
            <a:ext cx="9252520" cy="6939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6" name="Picture 4" descr="https://get.pxhere.com/photo/water-droplet-drop-liquid-wave-flower-petal-ripple-reflection-splash-blue-circle-still-fluid-macro-photography-545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02880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fshoke.com/wp-content/uploads/2016/04/nenyutonovskaya-zhidkost-750x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67120" cy="6928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wallpapercave.com/wp/wp1893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8164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8" name="Picture 4" descr="https://cf.ppt-online.org/files/slide/b/bwDg3xn8a2tGIdj4ksM5VAqermcoBpHR1SLEUF/slide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116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  Неньютоновская жидкость</vt:lpstr>
      <vt:lpstr>Цели проекта:</vt:lpstr>
      <vt:lpstr>Задачи проекта:</vt:lpstr>
      <vt:lpstr>Методы исследования: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Проведена серия экспериментов:</vt:lpstr>
      <vt:lpstr>Презентация PowerPoint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Неньютоновская жидкость</dc:title>
  <dc:creator>Пользователь Windows</dc:creator>
  <cp:lastModifiedBy>User</cp:lastModifiedBy>
  <cp:revision>11</cp:revision>
  <dcterms:created xsi:type="dcterms:W3CDTF">2018-12-19T16:56:14Z</dcterms:created>
  <dcterms:modified xsi:type="dcterms:W3CDTF">2018-12-20T10:48:35Z</dcterms:modified>
</cp:coreProperties>
</file>