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987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528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1C403-FB1E-4D70-9308-3C772040D087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68B58-9AC2-453E-94A9-7A8869C85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72906-0224-4C18-B486-59C912B13E3B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C5D12-98E0-4FAB-8019-13CEB5817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332A7-9B70-4491-B916-B4B24A7A31B2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97268-6AED-448B-8EA6-7331098B4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28D47-8B0C-4988-8CD4-318BC3127897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68C83-5D55-440C-B4C9-10879A647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58C83-3298-4728-BF47-95A9B2EAA674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26C14-9E67-4702-A80E-EA63B2F6F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604D5-B485-4742-A801-23153811A2CC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93147-5CC7-4014-A22D-9EF576CD7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F4528-D085-417E-BA95-D389DB699E37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934B9-F9BF-42C0-8385-3FDD7DA0B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42CB5-BD43-4D23-8A38-34596E491877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A784B-0C04-49BC-97F8-DF4D5B773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906E4-4F04-4ACF-9760-4EBC177AA643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4D906-0540-47AB-A159-436621355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409D4-A77A-4C65-8B7A-449A960019FE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3972C-12EE-48D8-9739-E092B83F7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1BA91-575E-4930-A137-E5A4F750C8BC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B2E69-AB0A-451E-8909-16FE769B24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35674-2C19-44F1-B392-6D85C2F02F78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82A1B-8762-4FDF-AA48-D91BE8999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ED401-EB4E-491D-A4CD-1EBC8874CA7E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10E4D-C448-45CA-9C50-599556123E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97CD3-EC78-490D-A146-AA75AECBE4B4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AF1B8-16D5-44AD-8D29-D3EC5E529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40894-C58D-47A7-B369-79685C605B39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D58CC-746A-4196-A0E5-CA58CFA30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5C547-B924-4997-A966-521CB25C12A2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5CF89-2A1A-403C-9AB7-C29B5453E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A2613E-3A2F-42E4-BE5C-1A2A1A02814E}" type="datetimeFigureOut">
              <a:rPr lang="en-US"/>
              <a:pPr>
                <a:defRPr/>
              </a:pPr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1A4181-EA09-4C9F-873F-CE455B0F0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5" r:id="rId11"/>
    <p:sldLayoutId id="2147483680" r:id="rId12"/>
    <p:sldLayoutId id="2147483686" r:id="rId13"/>
    <p:sldLayoutId id="2147483681" r:id="rId14"/>
    <p:sldLayoutId id="2147483682" r:id="rId15"/>
    <p:sldLayoutId id="2147483683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>
          <a:xfrm>
            <a:off x="1506538" y="2405063"/>
            <a:ext cx="7767637" cy="1646237"/>
          </a:xfrm>
        </p:spPr>
        <p:txBody>
          <a:bodyPr/>
          <a:lstStyle/>
          <a:p>
            <a:r>
              <a:rPr lang="ru-RU" smtClean="0"/>
              <a:t>  </a:t>
            </a:r>
            <a:r>
              <a:rPr lang="ru-RU" smtClean="0">
                <a:solidFill>
                  <a:schemeClr val="tx1"/>
                </a:solidFill>
              </a:rPr>
              <a:t>Наши матрешки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6538" y="4051300"/>
            <a:ext cx="7767637" cy="1096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Так все начиналось…</a:t>
            </a:r>
          </a:p>
        </p:txBody>
      </p:sp>
      <p:pic>
        <p:nvPicPr>
          <p:cNvPr id="6147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1163" y="1220788"/>
            <a:ext cx="3825875" cy="5102225"/>
          </a:xfrm>
        </p:spPr>
      </p:pic>
      <p:pic>
        <p:nvPicPr>
          <p:cNvPr id="6148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62575" y="1625600"/>
            <a:ext cx="3794125" cy="505936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0" y="1239838"/>
            <a:ext cx="4160838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2422525" y="361950"/>
            <a:ext cx="6234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chemeClr val="accent1"/>
                </a:solidFill>
                <a:latin typeface="Trebuchet MS" pitchFamily="34" charset="0"/>
              </a:rPr>
              <a:t>Терпение и труд - все перетрут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6113" y="609600"/>
            <a:ext cx="4818062" cy="6683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Режем, пилим и шлифуем</a:t>
            </a:r>
            <a:endParaRPr lang="ru-RU" dirty="0"/>
          </a:p>
        </p:txBody>
      </p:sp>
      <p:pic>
        <p:nvPicPr>
          <p:cNvPr id="819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4513" y="277813"/>
            <a:ext cx="3709987" cy="4945062"/>
          </a:xfrm>
        </p:spPr>
      </p:pic>
      <p:pic>
        <p:nvPicPr>
          <p:cNvPr id="819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19675" y="1749425"/>
            <a:ext cx="3471863" cy="4629150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Ну,художник,берись за дело</a:t>
            </a:r>
          </a:p>
        </p:txBody>
      </p:sp>
      <p:pic>
        <p:nvPicPr>
          <p:cNvPr id="9219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58913" y="1463675"/>
            <a:ext cx="6508750" cy="457835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3513" y="1146175"/>
            <a:ext cx="6977062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1565275" y="508000"/>
            <a:ext cx="6951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chemeClr val="accent1"/>
                </a:solidFill>
                <a:latin typeface="Trebuchet MS" pitchFamily="34" charset="0"/>
              </a:rPr>
              <a:t>Наши работы хороши, выбирай на вкус 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161</TotalTime>
  <Words>29</Words>
  <Application>Microsoft Office PowerPoint</Application>
  <PresentationFormat>Произвольный</PresentationFormat>
  <Paragraphs>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Trebuchet MS</vt:lpstr>
      <vt:lpstr>Arial</vt:lpstr>
      <vt:lpstr>Wingdings 3</vt:lpstr>
      <vt:lpstr>Calibri</vt:lpstr>
      <vt:lpstr>Грань</vt:lpstr>
      <vt:lpstr>  Наши матрешки</vt:lpstr>
      <vt:lpstr>Так все начиналось…</vt:lpstr>
      <vt:lpstr>Слайд 3</vt:lpstr>
      <vt:lpstr>Режем, пилим и шлифуем</vt:lpstr>
      <vt:lpstr>Ну,художник,берись за дело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матрешки</dc:title>
  <dc:creator>Надежда</dc:creator>
  <cp:lastModifiedBy>Лара</cp:lastModifiedBy>
  <cp:revision>12</cp:revision>
  <dcterms:created xsi:type="dcterms:W3CDTF">2018-04-18T09:44:04Z</dcterms:created>
  <dcterms:modified xsi:type="dcterms:W3CDTF">2018-05-17T08:51:47Z</dcterms:modified>
</cp:coreProperties>
</file>