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68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eg"/><Relationship Id="rId7" Type="http://schemas.openxmlformats.org/officeDocument/2006/relationships/image" Target="../media/image20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g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/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/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>Фортов </a:t>
            </a:r>
            <a:r>
              <a:rPr lang="ru-RU" sz="4000" b="1" dirty="0" err="1" smtClean="0">
                <a:solidFill>
                  <a:schemeClr val="tx1"/>
                </a:solidFill>
              </a:rPr>
              <a:t>владимир</a:t>
            </a:r>
            <a:r>
              <a:rPr lang="ru-RU" sz="4000" b="1" dirty="0" smtClean="0">
                <a:solidFill>
                  <a:schemeClr val="tx1"/>
                </a:solidFill>
              </a:rPr>
              <a:t> </a:t>
            </a:r>
            <a:r>
              <a:rPr lang="ru-RU" sz="4000" b="1" dirty="0" err="1" smtClean="0">
                <a:solidFill>
                  <a:schemeClr val="tx1"/>
                </a:solidFill>
              </a:rPr>
              <a:t>евгеньевич</a:t>
            </a:r>
            <a:r>
              <a:rPr lang="ru-RU" sz="4000" b="1" dirty="0" smtClean="0">
                <a:solidFill>
                  <a:schemeClr val="tx1"/>
                </a:solidFill>
              </a:rPr>
              <a:t>- гордость нашего края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7160840" cy="2177255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chemeClr val="tx1"/>
                </a:solidFill>
              </a:rPr>
              <a:t>ВЫПОЛНИЛА: </a:t>
            </a:r>
            <a:r>
              <a:rPr lang="ru-RU" sz="2400" b="1" dirty="0" err="1" smtClean="0">
                <a:solidFill>
                  <a:schemeClr val="tx1"/>
                </a:solidFill>
              </a:rPr>
              <a:t>Коровкина</a:t>
            </a:r>
            <a:r>
              <a:rPr lang="ru-RU" sz="2400" b="1" dirty="0" smtClean="0">
                <a:solidFill>
                  <a:schemeClr val="tx1"/>
                </a:solidFill>
              </a:rPr>
              <a:t> Полина</a:t>
            </a:r>
          </a:p>
          <a:p>
            <a:pPr algn="r"/>
            <a:r>
              <a:rPr lang="ru-RU" sz="2400" b="1" dirty="0">
                <a:solidFill>
                  <a:schemeClr val="tx1"/>
                </a:solidFill>
              </a:rPr>
              <a:t>у</a:t>
            </a:r>
            <a:r>
              <a:rPr lang="ru-RU" sz="2400" b="1" dirty="0" smtClean="0">
                <a:solidFill>
                  <a:schemeClr val="tx1"/>
                </a:solidFill>
              </a:rPr>
              <a:t>ченица 4 Б класса</a:t>
            </a:r>
          </a:p>
          <a:p>
            <a:pPr algn="r"/>
            <a:r>
              <a:rPr lang="ru-RU" sz="2400" b="1" dirty="0" smtClean="0">
                <a:solidFill>
                  <a:schemeClr val="tx1"/>
                </a:solidFill>
              </a:rPr>
              <a:t>МБОУ СОШ №34</a:t>
            </a:r>
          </a:p>
          <a:p>
            <a:pPr algn="r"/>
            <a:r>
              <a:rPr lang="ru-RU" sz="2400" b="1" dirty="0" smtClean="0">
                <a:solidFill>
                  <a:schemeClr val="tx1"/>
                </a:solidFill>
              </a:rPr>
              <a:t>КЛАССНЫЙ РУКОВОДИТЕЛЬ: </a:t>
            </a:r>
            <a:r>
              <a:rPr lang="ru-RU" sz="2400" b="1" dirty="0" err="1" smtClean="0">
                <a:solidFill>
                  <a:schemeClr val="tx1"/>
                </a:solidFill>
              </a:rPr>
              <a:t>Драговцева</a:t>
            </a:r>
            <a:r>
              <a:rPr lang="ru-RU" sz="2400" b="1" dirty="0" smtClean="0">
                <a:solidFill>
                  <a:schemeClr val="tx1"/>
                </a:solidFill>
              </a:rPr>
              <a:t> С.В.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48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64"/>
    </mc:Choice>
    <mc:Fallback xmlns="">
      <p:transition spd="slow" advTm="1226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161622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Президент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Российской Академии Наук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(2013-2017г)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37607"/>
            <a:ext cx="8424936" cy="437171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375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25"/>
    </mc:Choice>
    <mc:Fallback xmlns="">
      <p:transition spd="slow" advTm="84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88640"/>
            <a:ext cx="3390900" cy="4533900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26" y="70488"/>
            <a:ext cx="2816074" cy="191493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387" y="1268760"/>
            <a:ext cx="1716219" cy="206084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8" y="2299184"/>
            <a:ext cx="1047750" cy="1905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711" y="2063064"/>
            <a:ext cx="1361989" cy="258933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37" y="4869160"/>
            <a:ext cx="2814057" cy="158565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387" y="4204184"/>
            <a:ext cx="1903296" cy="25922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366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793"/>
    </mc:Choice>
    <mc:Fallback xmlns="">
      <p:transition spd="slow" advTm="587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7740650" cy="4968552"/>
          </a:xfrm>
        </p:spPr>
      </p:pic>
    </p:spTree>
    <p:extLst>
      <p:ext uri="{BB962C8B-B14F-4D97-AF65-F5344CB8AC3E}">
        <p14:creationId xmlns:p14="http://schemas.microsoft.com/office/powerpoint/2010/main" val="226394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15" y="1589088"/>
            <a:ext cx="3374169" cy="4572000"/>
          </a:xfrm>
        </p:spPr>
      </p:pic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4355977" y="1589567"/>
            <a:ext cx="4375124" cy="42877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2700" dirty="0" smtClean="0"/>
          </a:p>
          <a:p>
            <a:pPr marL="0" indent="0" algn="ctr">
              <a:buNone/>
            </a:pPr>
            <a:r>
              <a:rPr lang="ru-RU" sz="2700" b="1" dirty="0" smtClean="0"/>
              <a:t>ПРИМЕР ЧЕЛОВЕКА, КОТОРОМУ ХОЧЕТСЯ И НУЖНО СЛЕДОВАТЬ!!!</a:t>
            </a:r>
            <a:endParaRPr lang="ru-RU" sz="2700" b="1" dirty="0"/>
          </a:p>
        </p:txBody>
      </p:sp>
    </p:spTree>
    <p:extLst>
      <p:ext uri="{BB962C8B-B14F-4D97-AF65-F5344CB8AC3E}">
        <p14:creationId xmlns:p14="http://schemas.microsoft.com/office/powerpoint/2010/main" val="380402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628800"/>
            <a:ext cx="8153400" cy="9906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СПАСИБО ЗА ВНИМАНИЕ!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36912"/>
            <a:ext cx="8064895" cy="3600400"/>
          </a:xfrm>
        </p:spPr>
      </p:pic>
    </p:spTree>
    <p:extLst>
      <p:ext uri="{BB962C8B-B14F-4D97-AF65-F5344CB8AC3E}">
        <p14:creationId xmlns:p14="http://schemas.microsoft.com/office/powerpoint/2010/main" val="231346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22"/>
    </mc:Choice>
    <mc:Fallback xmlns="">
      <p:transition spd="slow" advTm="3722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Список источников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2514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1.	Материалы Интернет – сайта www.noginsknow.ru</a:t>
            </a:r>
          </a:p>
          <a:p>
            <a:r>
              <a:rPr lang="ru-RU" dirty="0"/>
              <a:t>2.	«Портрет вновь избранного президента РАН, написанный с его слов» // «Столетие: информационно- аналитическое издание фона исторической перспективы». – 04.06.2013. //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.	«Биография Владимира </a:t>
            </a:r>
            <a:r>
              <a:rPr lang="ru-RU" dirty="0" err="1"/>
              <a:t>Фортова</a:t>
            </a:r>
            <a:r>
              <a:rPr lang="ru-RU" dirty="0"/>
              <a:t>». Материалы Интернет – сайта www.ria.ru/spravka/</a:t>
            </a:r>
          </a:p>
          <a:p>
            <a:r>
              <a:rPr lang="ru-RU" dirty="0"/>
              <a:t>4.	Материалы Интернет- сайта https://ru.wikipedia.org</a:t>
            </a:r>
          </a:p>
          <a:p>
            <a:r>
              <a:rPr lang="ru-RU" dirty="0"/>
              <a:t>5.	Официальный сайт Российской Академии Наук- www.ras.ru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48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5987008" cy="1252728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Богородский край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988" y="260649"/>
            <a:ext cx="1996988" cy="259768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5936"/>
            <a:ext cx="3744416" cy="44633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8918">
            <a:off x="4644008" y="3356992"/>
            <a:ext cx="3993976" cy="29271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575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4"/>
    </mc:Choice>
    <mc:Fallback xmlns="">
      <p:transition spd="slow" advTm="160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Фортов Владимир Евгеньевич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98639"/>
            <a:ext cx="7416824" cy="49445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105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26"/>
    </mc:Choice>
    <mc:Fallback xmlns="">
      <p:transition spd="slow" advTm="79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1656"/>
            <a:ext cx="2880320" cy="218288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1" y="548680"/>
            <a:ext cx="8136904" cy="5976664"/>
          </a:xfrm>
        </p:spPr>
        <p:txBody>
          <a:bodyPr/>
          <a:lstStyle/>
          <a:p>
            <a:pPr marL="0" indent="0" algn="ctr">
              <a:buNone/>
            </a:pPr>
            <a:endParaRPr lang="ru-RU" sz="32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32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26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2600" b="1" dirty="0"/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Родился 23 января 1946 года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в городе Ногинск</a:t>
            </a:r>
          </a:p>
          <a:p>
            <a:pPr marL="0" indent="0" algn="ctr">
              <a:buNone/>
            </a:pPr>
            <a:endParaRPr lang="ru-RU" sz="36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В 1962 году окончил школу с серебряной медалью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27516"/>
            <a:ext cx="3408040" cy="19170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842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39"/>
    </mc:Choice>
    <mc:Fallback xmlns="">
      <p:transition spd="slow" advTm="225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1858">
            <a:off x="220099" y="420535"/>
            <a:ext cx="3430468" cy="24822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0110">
            <a:off x="5601931" y="3192360"/>
            <a:ext cx="2513339" cy="306285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99592" y="548680"/>
            <a:ext cx="7408333" cy="5865515"/>
          </a:xfrm>
        </p:spPr>
        <p:txBody>
          <a:bodyPr/>
          <a:lstStyle/>
          <a:p>
            <a:pPr marL="0" indent="0" algn="ctr">
              <a:buNone/>
            </a:pPr>
            <a:endParaRPr lang="ru-RU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26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26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2600" b="1" dirty="0" smtClean="0"/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Поступил </a:t>
            </a:r>
            <a:r>
              <a:rPr lang="ru-RU" sz="3600" b="1" dirty="0">
                <a:solidFill>
                  <a:schemeClr val="tx1"/>
                </a:solidFill>
              </a:rPr>
              <a:t>в Московский физико-технический институт </a:t>
            </a:r>
          </a:p>
          <a:p>
            <a:pPr marL="0" indent="0" algn="ctr">
              <a:buNone/>
            </a:pPr>
            <a:endParaRPr lang="ru-RU" sz="36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В 1968 году закончил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с «красным» дипломом</a:t>
            </a:r>
          </a:p>
          <a:p>
            <a:pPr marL="0" indent="0" algn="ctr">
              <a:buNone/>
            </a:pPr>
            <a:endParaRPr lang="ru-RU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652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58"/>
    </mc:Choice>
    <mc:Fallback xmlns="">
      <p:transition spd="slow" advTm="332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Комета Галлея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4365104"/>
            <a:ext cx="8153400" cy="173089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/>
              <a:t>Учёные, </a:t>
            </a:r>
            <a:r>
              <a:rPr lang="ru-RU" b="1" dirty="0"/>
              <a:t>в числе которых был и Владимир Евгеньевич, разработали специальные экраны, которые защищают летательные аппараты от метеоритов и </a:t>
            </a:r>
            <a:r>
              <a:rPr lang="ru-RU" b="1" dirty="0" smtClean="0"/>
              <a:t>комет 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8208912" cy="28083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463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76"/>
    </mc:Choice>
    <mc:Fallback xmlns="">
      <p:transition spd="slow" advTm="217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Чернобыльская АЭС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412776"/>
            <a:ext cx="8066856" cy="576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700" b="1" dirty="0"/>
              <a:t>26 апреля 1986 </a:t>
            </a:r>
            <a:r>
              <a:rPr lang="ru-RU" sz="2700" b="1" dirty="0" smtClean="0"/>
              <a:t>года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364087" y="2132856"/>
            <a:ext cx="3367013" cy="45365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300" b="1" dirty="0"/>
              <a:t>Б</a:t>
            </a:r>
            <a:r>
              <a:rPr lang="ru-RU" sz="2300" b="1" dirty="0" smtClean="0"/>
              <a:t>ыла </a:t>
            </a:r>
            <a:r>
              <a:rPr lang="ru-RU" sz="2300" b="1" dirty="0"/>
              <a:t>создана группа для анализа трагедии. В эту группу вошёл и Владимир Евгеньевич, который работал в зоне аварии. По результатам работы была </a:t>
            </a:r>
            <a:r>
              <a:rPr lang="ru-RU" sz="2300" b="1" dirty="0" smtClean="0"/>
              <a:t>спроектирована </a:t>
            </a:r>
            <a:r>
              <a:rPr lang="ru-RU" sz="2300" b="1" dirty="0"/>
              <a:t>специальная установка, которая помогла создать ловушки для радиоактивных </a:t>
            </a:r>
            <a:r>
              <a:rPr lang="ru-RU" sz="2300" b="1" dirty="0" smtClean="0"/>
              <a:t>веществ</a:t>
            </a:r>
            <a:endParaRPr lang="ru-RU" sz="23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4896544" cy="324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15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492"/>
    </mc:Choice>
    <mc:Fallback xmlns="">
      <p:transition spd="slow" advTm="4149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53400" cy="82413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Планета «Фортов»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8496944" cy="3058666"/>
          </a:xfrm>
        </p:spPr>
      </p:pic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395536" y="4365104"/>
            <a:ext cx="8335565" cy="17964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700" b="1" dirty="0" smtClean="0"/>
              <a:t>В 1994 году одну из малых планет Солнечной системы назвали в честь </a:t>
            </a:r>
          </a:p>
          <a:p>
            <a:pPr marL="0" indent="0" algn="ctr">
              <a:buNone/>
            </a:pPr>
            <a:r>
              <a:rPr lang="ru-RU" sz="2700" b="1" dirty="0" smtClean="0"/>
              <a:t>Владимира Евгеньевича </a:t>
            </a:r>
            <a:r>
              <a:rPr lang="ru-RU" sz="2700" b="1" dirty="0" err="1" smtClean="0"/>
              <a:t>Фортова</a:t>
            </a:r>
            <a:endParaRPr lang="ru-RU" sz="2700" b="1" dirty="0"/>
          </a:p>
        </p:txBody>
      </p:sp>
    </p:spTree>
    <p:extLst>
      <p:ext uri="{BB962C8B-B14F-4D97-AF65-F5344CB8AC3E}">
        <p14:creationId xmlns:p14="http://schemas.microsoft.com/office/powerpoint/2010/main" val="379670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97"/>
    </mc:Choice>
    <mc:Fallback xmlns="">
      <p:transition spd="slow" advTm="2729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11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Министр науки и технологии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(1996-1998г)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72816"/>
            <a:ext cx="7848872" cy="446449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357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50"/>
    </mc:Choice>
    <mc:Fallback xmlns="">
      <p:transition spd="slow" advTm="130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8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2|2.5|1.9|3.7|2.8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324</TotalTime>
  <Words>160</Words>
  <Application>Microsoft Office PowerPoint</Application>
  <PresentationFormat>Экран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Обычная</vt:lpstr>
      <vt:lpstr>  Фортов владимир евгеньевич- гордость нашего края</vt:lpstr>
      <vt:lpstr>Богородский край</vt:lpstr>
      <vt:lpstr>Фортов Владимир Евгеньевич</vt:lpstr>
      <vt:lpstr>Презентация PowerPoint</vt:lpstr>
      <vt:lpstr>Презентация PowerPoint</vt:lpstr>
      <vt:lpstr>Комета Галлея</vt:lpstr>
      <vt:lpstr>Чернобыльская АЭС</vt:lpstr>
      <vt:lpstr>Планета «Фортов»</vt:lpstr>
      <vt:lpstr>Министр науки и технологии (1996-1998г)</vt:lpstr>
      <vt:lpstr>Президент  Российской Академии Наук (2013-2017г)</vt:lpstr>
      <vt:lpstr>Презентация PowerPoint</vt:lpstr>
      <vt:lpstr>Презентация PowerPoint</vt:lpstr>
      <vt:lpstr>Презентация PowerPoint</vt:lpstr>
      <vt:lpstr>СПАСИБО ЗА ВНИМАНИЕ!</vt:lpstr>
      <vt:lpstr>Список источников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ИМИ ГОРДИТСЯ БОГОРОДСКИЙ КРАЙ</dc:title>
  <dc:creator>Ольга</dc:creator>
  <cp:lastModifiedBy>RePack by Diakov</cp:lastModifiedBy>
  <cp:revision>24</cp:revision>
  <dcterms:created xsi:type="dcterms:W3CDTF">2018-04-08T18:20:08Z</dcterms:created>
  <dcterms:modified xsi:type="dcterms:W3CDTF">2018-05-02T16:33:39Z</dcterms:modified>
</cp:coreProperties>
</file>