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70" r:id="rId3"/>
    <p:sldId id="269" r:id="rId4"/>
    <p:sldId id="271" r:id="rId5"/>
    <p:sldId id="257" r:id="rId6"/>
    <p:sldId id="259" r:id="rId7"/>
    <p:sldId id="258" r:id="rId8"/>
    <p:sldId id="262" r:id="rId9"/>
    <p:sldId id="263" r:id="rId10"/>
    <p:sldId id="272" r:id="rId11"/>
    <p:sldId id="264" r:id="rId12"/>
    <p:sldId id="265" r:id="rId13"/>
    <p:sldId id="266" r:id="rId14"/>
    <p:sldId id="268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2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4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E70DBE3-E542-4DE0-B2DF-D24E6E48E134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0CE1A5F-CAA3-43C1-AF5B-7B6E6D2AB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802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DBE3-E542-4DE0-B2DF-D24E6E48E134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E1A5F-CAA3-43C1-AF5B-7B6E6D2AB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33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DBE3-E542-4DE0-B2DF-D24E6E48E134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E1A5F-CAA3-43C1-AF5B-7B6E6D2AB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662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DBE3-E542-4DE0-B2DF-D24E6E48E134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E1A5F-CAA3-43C1-AF5B-7B6E6D2AB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074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DBE3-E542-4DE0-B2DF-D24E6E48E134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E1A5F-CAA3-43C1-AF5B-7B6E6D2AB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978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DBE3-E542-4DE0-B2DF-D24E6E48E134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E1A5F-CAA3-43C1-AF5B-7B6E6D2AB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67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DBE3-E542-4DE0-B2DF-D24E6E48E134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E1A5F-CAA3-43C1-AF5B-7B6E6D2AB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233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DBE3-E542-4DE0-B2DF-D24E6E48E134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E1A5F-CAA3-43C1-AF5B-7B6E6D2AB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498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DBE3-E542-4DE0-B2DF-D24E6E48E134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E1A5F-CAA3-43C1-AF5B-7B6E6D2AB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28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DBE3-E542-4DE0-B2DF-D24E6E48E134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80CE1A5F-CAA3-43C1-AF5B-7B6E6D2AB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384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E70DBE3-E542-4DE0-B2DF-D24E6E48E134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0CE1A5F-CAA3-43C1-AF5B-7B6E6D2AB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441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4E70DBE3-E542-4DE0-B2DF-D24E6E48E134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80CE1A5F-CAA3-43C1-AF5B-7B6E6D2AB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39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" TargetMode="External"/><Relationship Id="rId7" Type="http://schemas.openxmlformats.org/officeDocument/2006/relationships/hyperlink" Target="https://www.oum.ru/literature/raznoe/vliyanie_zvuka/" TargetMode="External"/><Relationship Id="rId2" Type="http://schemas.openxmlformats.org/officeDocument/2006/relationships/hyperlink" Target="https://www.apple.com/ru/itunes/charts/song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rnovosti.ru/" TargetMode="External"/><Relationship Id="rId5" Type="http://schemas.openxmlformats.org/officeDocument/2006/relationships/hyperlink" Target="https://www.shutterstock.com/ru/" TargetMode="External"/><Relationship Id="rId4" Type="http://schemas.openxmlformats.org/officeDocument/2006/relationships/hyperlink" Target="https://spotifycharts.com/regiona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FC01C2-95C4-446E-A40C-AE0D0199FA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Музыка в жизни современной молодёжи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9DE691-F56F-4056-9E2C-2D598FD347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73779" y="6087533"/>
            <a:ext cx="3718221" cy="746760"/>
          </a:xfrm>
        </p:spPr>
        <p:txBody>
          <a:bodyPr>
            <a:normAutofit/>
          </a:bodyPr>
          <a:lstStyle/>
          <a:p>
            <a:r>
              <a:rPr lang="ru-RU" sz="1800" dirty="0"/>
              <a:t>Проект ученика 10 «А» класса</a:t>
            </a:r>
          </a:p>
          <a:p>
            <a:r>
              <a:rPr lang="ru-RU" sz="1800" dirty="0" err="1"/>
              <a:t>Самоторкина</a:t>
            </a:r>
            <a:r>
              <a:rPr lang="ru-RU" sz="1800" dirty="0"/>
              <a:t> Никиты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76E7F4-62F9-48A2-89D7-BD96ACCA0D6F}"/>
              </a:ext>
            </a:extLst>
          </p:cNvPr>
          <p:cNvSpPr txBox="1"/>
          <p:nvPr/>
        </p:nvSpPr>
        <p:spPr>
          <a:xfrm>
            <a:off x="5047118" y="6276247"/>
            <a:ext cx="1895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Г. Старая Купавна</a:t>
            </a:r>
          </a:p>
        </p:txBody>
      </p:sp>
    </p:spTree>
    <p:extLst>
      <p:ext uri="{BB962C8B-B14F-4D97-AF65-F5344CB8AC3E}">
        <p14:creationId xmlns:p14="http://schemas.microsoft.com/office/powerpoint/2010/main" val="293348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23693F-A18D-458D-B76E-C7CDC1BC12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21" y="67731"/>
            <a:ext cx="4021667" cy="4021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5C14BC-31E7-4957-A4B2-020340A129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191" y="1595964"/>
            <a:ext cx="2652841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2D4C59A-AD15-46F8-BBA1-3AF3CF766B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714" y="67731"/>
            <a:ext cx="2583401" cy="3242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06ED9A2-9798-4A17-BA37-D448E4FAB5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435" y="3335863"/>
            <a:ext cx="3603036" cy="3242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CEFA10-BDD8-4B12-B2B8-F953A3F446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991" y="4200369"/>
            <a:ext cx="1939925" cy="258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45977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707332-D2F7-467E-AE75-2C6358899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Музыкальные предпочтения молодежи </a:t>
            </a:r>
          </a:p>
        </p:txBody>
      </p:sp>
    </p:spTree>
    <p:extLst>
      <p:ext uri="{BB962C8B-B14F-4D97-AF65-F5344CB8AC3E}">
        <p14:creationId xmlns:p14="http://schemas.microsoft.com/office/powerpoint/2010/main" val="303027138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40C8FB-1B42-4FE3-90AD-7ADEDE891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982" y="503974"/>
            <a:ext cx="3383280" cy="516051"/>
          </a:xfrm>
        </p:spPr>
        <p:txBody>
          <a:bodyPr/>
          <a:lstStyle/>
          <a:p>
            <a:r>
              <a:rPr lang="ru-RU" sz="2000" dirty="0">
                <a:latin typeface="+mn-lt"/>
              </a:rPr>
              <a:t>Музыкальные предпочтения молодежи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186E600-7F8A-4CE2-AF9D-56BFDBB43E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341" y="1224399"/>
            <a:ext cx="4186994" cy="3884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BFF1599-83F6-47BD-AB49-BFEF231038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90" y="1224399"/>
            <a:ext cx="3340803" cy="3135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D34084B-6CA1-40EF-AC24-EE0BD001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64" y="149512"/>
            <a:ext cx="3307856" cy="3362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A2040D-2A25-48A0-A0D1-229CF43DA166}"/>
              </a:ext>
            </a:extLst>
          </p:cNvPr>
          <p:cNvSpPr txBox="1"/>
          <p:nvPr/>
        </p:nvSpPr>
        <p:spPr>
          <a:xfrm>
            <a:off x="4098790" y="4666230"/>
            <a:ext cx="3329758" cy="6001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100" dirty="0"/>
              <a:t>Эти данные актуальны не только в России, в том же </a:t>
            </a:r>
          </a:p>
          <a:p>
            <a:r>
              <a:rPr lang="ru-RU" sz="1100" dirty="0"/>
              <a:t>Американском стриминговом сервисе</a:t>
            </a:r>
            <a:r>
              <a:rPr lang="en-US" sz="1100" dirty="0"/>
              <a:t> Spotify</a:t>
            </a:r>
            <a:r>
              <a:rPr lang="ru-RU" sz="1100" dirty="0"/>
              <a:t> так же </a:t>
            </a:r>
          </a:p>
          <a:p>
            <a:r>
              <a:rPr lang="ru-RU" sz="1100" dirty="0"/>
              <a:t>в основном присутствует всё тот же рэп или поп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04D391F-6363-4144-A159-C89AAD8BC9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" y="3811096"/>
            <a:ext cx="3795896" cy="2483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14405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586E0-1453-4614-86E1-CF238DBB3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8DF3AA-2ADD-4450-AE4A-D9A7BCFEB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Музыка непосредственно влияет на человека, на его эмоциональное, душевное состояние, и более того, даже на его здоровье.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Музыка снимает стресс и повышает иммунитет. Она поднимает силу духа. Музыка способна вдохновить на творчество. Музыка изменяет восприятие времени и пространства. Музыка помогает понять глубокий смысл жизни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Повысить уровень культуры молодежи не может только одно музыкальное направление. Необходимо разнообразие музыкальных направлений, которые влияют на формирование духовности личности. Приобщение к высокому музыкальному искусству является важным фактором гуманизации, необходимым условием развития музыкальной культуры подростков и молодежи. 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825957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6A4389-70C8-4CAB-9C45-E0132A36A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Источники информации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D125A0-6BB3-4886-A05C-8E901CE97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https://www.apple.com/ru/itunes/charts/songs/</a:t>
            </a:r>
            <a:endParaRPr lang="ru-RU" dirty="0"/>
          </a:p>
          <a:p>
            <a:r>
              <a:rPr lang="en-US" dirty="0">
                <a:hlinkClick r:id="rId3"/>
              </a:rPr>
              <a:t>https://vk.com/</a:t>
            </a:r>
            <a:endParaRPr lang="ru-RU" dirty="0"/>
          </a:p>
          <a:p>
            <a:r>
              <a:rPr lang="en-US" dirty="0">
                <a:hlinkClick r:id="rId4"/>
              </a:rPr>
              <a:t>https://spotifycharts.com/regional</a:t>
            </a:r>
            <a:endParaRPr lang="ru-RU" dirty="0"/>
          </a:p>
          <a:p>
            <a:r>
              <a:rPr lang="en-US" dirty="0">
                <a:hlinkClick r:id="rId5"/>
              </a:rPr>
              <a:t>https://www.shutterstock.com/ru/</a:t>
            </a:r>
            <a:endParaRPr lang="ru-RU" dirty="0"/>
          </a:p>
          <a:p>
            <a:r>
              <a:rPr lang="en-US" dirty="0">
                <a:hlinkClick r:id="rId6"/>
              </a:rPr>
              <a:t>www.gornovosti.ru</a:t>
            </a:r>
            <a:endParaRPr lang="ru-RU" dirty="0"/>
          </a:p>
          <a:p>
            <a:r>
              <a:rPr lang="en-US" dirty="0">
                <a:hlinkClick r:id="rId7"/>
              </a:rPr>
              <a:t>https://www.oum.ru/literature/raznoe/vliyanie_zvuka/</a:t>
            </a:r>
            <a:endParaRPr lang="ru-RU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5544398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93AC9A-7749-49EA-8AD9-0BE5710AF0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</a:t>
            </a:r>
            <a:r>
              <a:rPr lang="ru-RU"/>
              <a:t>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472489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0A7130-0819-46FC-8C0A-2ADFB8A0B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606" y="516467"/>
            <a:ext cx="10772775" cy="1658198"/>
          </a:xfrm>
        </p:spPr>
        <p:txBody>
          <a:bodyPr/>
          <a:lstStyle/>
          <a:p>
            <a:r>
              <a:rPr lang="ru-RU" dirty="0"/>
              <a:t>Цели проекта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7A9212-C1CD-4C4F-8765-6A801F88C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/>
              <a:t>Понять, как музыка влияет на молодёжь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Узнать современные музыкальные направления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Определить положительные и отрицательные стороны влияния музыки на молодежь</a:t>
            </a:r>
          </a:p>
        </p:txBody>
      </p:sp>
    </p:spTree>
    <p:extLst>
      <p:ext uri="{BB962C8B-B14F-4D97-AF65-F5344CB8AC3E}">
        <p14:creationId xmlns:p14="http://schemas.microsoft.com/office/powerpoint/2010/main" val="14200475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80E710-3D28-4982-80D6-286A9BC8C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Объект исследования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833FC6-695F-4EC7-BFE0-937A33B80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1"/>
            <a:ext cx="6198277" cy="5537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/>
              <a:t>Музыкальные предпочтения молодёжи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5B28175-F49C-40A9-902F-F20A9381D67A}"/>
              </a:ext>
            </a:extLst>
          </p:cNvPr>
          <p:cNvSpPr txBox="1">
            <a:spLocks/>
          </p:cNvSpPr>
          <p:nvPr/>
        </p:nvSpPr>
        <p:spPr>
          <a:xfrm>
            <a:off x="657224" y="3429000"/>
            <a:ext cx="6725709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Предмет исследования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2965BEAF-80A3-409D-88BB-8FEDDE754D66}"/>
              </a:ext>
            </a:extLst>
          </p:cNvPr>
          <p:cNvSpPr txBox="1">
            <a:spLocks/>
          </p:cNvSpPr>
          <p:nvPr/>
        </p:nvSpPr>
        <p:spPr>
          <a:xfrm>
            <a:off x="676656" y="5087198"/>
            <a:ext cx="4908168" cy="5537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800" dirty="0"/>
              <a:t>Влияние музыки на человека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30B7F17-23BB-42B1-9FC6-E1F58F83A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483" y="499533"/>
            <a:ext cx="3257816" cy="2606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2FB22A2-6FC7-4DDA-AE72-E14E377849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407" y="3879215"/>
            <a:ext cx="4138369" cy="2080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96836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6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EB9751-DF6B-4C76-AA23-6006C1A80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606" y="101600"/>
            <a:ext cx="10772775" cy="1092200"/>
          </a:xfrm>
        </p:spPr>
        <p:txBody>
          <a:bodyPr/>
          <a:lstStyle/>
          <a:p>
            <a:r>
              <a:rPr lang="ru-RU" dirty="0"/>
              <a:t>Методы исследования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2C9F2F-A527-43A9-AD99-758DFA97E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606" y="1370965"/>
            <a:ext cx="9612461" cy="411606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/>
              <a:t>Анализ литературы по теме исследования 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Сбор статистики по музыкальным трендам 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Обработка статистических данных. 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Отбор исторических фактов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00384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9C4129-E924-42E0-B192-F9CE2F727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43AB47-7F49-498A-BB38-B3B95844C016}"/>
              </a:ext>
            </a:extLst>
          </p:cNvPr>
          <p:cNvSpPr txBox="1"/>
          <p:nvPr/>
        </p:nvSpPr>
        <p:spPr>
          <a:xfrm>
            <a:off x="657224" y="1761066"/>
            <a:ext cx="106256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История музыки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Влияние музыки на людей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Музыкальные предпочтения молодежи </a:t>
            </a:r>
          </a:p>
        </p:txBody>
      </p:sp>
    </p:spTree>
    <p:extLst>
      <p:ext uri="{BB962C8B-B14F-4D97-AF65-F5344CB8AC3E}">
        <p14:creationId xmlns:p14="http://schemas.microsoft.com/office/powerpoint/2010/main" val="189778933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E2F6E3-2AB2-4447-824C-59369B83A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История возникновения музыки</a:t>
            </a:r>
          </a:p>
        </p:txBody>
      </p:sp>
    </p:spTree>
    <p:extLst>
      <p:ext uri="{BB962C8B-B14F-4D97-AF65-F5344CB8AC3E}">
        <p14:creationId xmlns:p14="http://schemas.microsoft.com/office/powerpoint/2010/main" val="25564878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B73461C-CF72-4E48-AFAA-BA483D78A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299" y="1016440"/>
            <a:ext cx="3327401" cy="2107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E128B99-18F5-4C2D-887B-ABA612DDD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59" y="509676"/>
            <a:ext cx="3782011" cy="2288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685B29C-EAA5-46DD-A14D-8136E53119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348" y="1380506"/>
            <a:ext cx="3194050" cy="2129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2F10AD9-97C0-4322-AEC6-A1E0CFAB1E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28" y="3873127"/>
            <a:ext cx="3864209" cy="2170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CF1991A-AD92-4C87-A7AF-28BD5D8FCF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164" y="4050927"/>
            <a:ext cx="3864209" cy="2318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C6E7258-5A67-4471-9EF7-A06E05E149AF}"/>
              </a:ext>
            </a:extLst>
          </p:cNvPr>
          <p:cNvSpPr txBox="1"/>
          <p:nvPr/>
        </p:nvSpPr>
        <p:spPr>
          <a:xfrm>
            <a:off x="1551808" y="2830984"/>
            <a:ext cx="1383712" cy="30777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dirty="0"/>
              <a:t>Древний Египет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336854-9C29-4D61-B0F8-0F3E15D76A22}"/>
              </a:ext>
            </a:extLst>
          </p:cNvPr>
          <p:cNvSpPr txBox="1"/>
          <p:nvPr/>
        </p:nvSpPr>
        <p:spPr>
          <a:xfrm>
            <a:off x="5497918" y="3153650"/>
            <a:ext cx="1196161" cy="30777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dirty="0"/>
              <a:t>Древний Рим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94D6FC-8866-4093-8302-A5680E8C1AE3}"/>
              </a:ext>
            </a:extLst>
          </p:cNvPr>
          <p:cNvSpPr txBox="1"/>
          <p:nvPr/>
        </p:nvSpPr>
        <p:spPr>
          <a:xfrm>
            <a:off x="9206165" y="3565350"/>
            <a:ext cx="1332416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Древний Китай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235B2B-5A70-4EBF-BFA4-453D0C1644A6}"/>
              </a:ext>
            </a:extLst>
          </p:cNvPr>
          <p:cNvSpPr txBox="1"/>
          <p:nvPr/>
        </p:nvSpPr>
        <p:spPr>
          <a:xfrm>
            <a:off x="1941524" y="6061675"/>
            <a:ext cx="1332416" cy="30777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dirty="0"/>
              <a:t>Древний Китай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977337-2F28-4D6C-877B-B0CDCE0DB35A}"/>
              </a:ext>
            </a:extLst>
          </p:cNvPr>
          <p:cNvSpPr txBox="1"/>
          <p:nvPr/>
        </p:nvSpPr>
        <p:spPr>
          <a:xfrm>
            <a:off x="7242000" y="6405623"/>
            <a:ext cx="1396536" cy="30777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dirty="0"/>
              <a:t>Древняя Греция</a:t>
            </a:r>
          </a:p>
        </p:txBody>
      </p:sp>
    </p:spTree>
    <p:extLst>
      <p:ext uri="{BB962C8B-B14F-4D97-AF65-F5344CB8AC3E}">
        <p14:creationId xmlns:p14="http://schemas.microsoft.com/office/powerpoint/2010/main" val="7012526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08D3E0-3297-4852-8015-7105EABC7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371" y="1351619"/>
            <a:ext cx="10780776" cy="3355848"/>
          </a:xfrm>
        </p:spPr>
        <p:txBody>
          <a:bodyPr>
            <a:normAutofit/>
          </a:bodyPr>
          <a:lstStyle/>
          <a:p>
            <a:r>
              <a:rPr lang="ru-RU" dirty="0"/>
              <a:t>Влияние музыки на людей</a:t>
            </a:r>
          </a:p>
        </p:txBody>
      </p:sp>
    </p:spTree>
    <p:extLst>
      <p:ext uri="{BB962C8B-B14F-4D97-AF65-F5344CB8AC3E}">
        <p14:creationId xmlns:p14="http://schemas.microsoft.com/office/powerpoint/2010/main" val="240494201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4B1062-3C9C-4B93-9E1D-C404BE325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586" y="185539"/>
            <a:ext cx="2533616" cy="253361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85D75C-8D26-4E5A-8F97-D429D04ECB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599" y="4213356"/>
            <a:ext cx="3202477" cy="2373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1FA85C6-B9A5-4549-B661-BA8CE0C46C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28" y="154279"/>
            <a:ext cx="5795433" cy="3863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556DC6B-7165-4105-9B7D-9220CA3330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908" y="3041078"/>
            <a:ext cx="5008710" cy="3545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C09D9D-0DA5-4B4F-A70C-03EFBBA327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12" y="509007"/>
            <a:ext cx="5109988" cy="2919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8D9240B-E818-4280-BF9F-2618FC4483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020" y="3644702"/>
            <a:ext cx="4347971" cy="2813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A248FC8-5213-4C2B-8276-9DAA07047E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333" y="388045"/>
            <a:ext cx="4296902" cy="413385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FA4A1F5-F308-44B2-9910-7938B0FF856E}"/>
              </a:ext>
            </a:extLst>
          </p:cNvPr>
          <p:cNvSpPr txBox="1"/>
          <p:nvPr/>
        </p:nvSpPr>
        <p:spPr>
          <a:xfrm>
            <a:off x="8226646" y="4682067"/>
            <a:ext cx="189827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Рок группа </a:t>
            </a:r>
            <a:r>
              <a:rPr lang="en-US" dirty="0"/>
              <a:t>Queen</a:t>
            </a:r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83FE62-6C76-430B-9249-223443DDF6A4}"/>
              </a:ext>
            </a:extLst>
          </p:cNvPr>
          <p:cNvSpPr txBox="1"/>
          <p:nvPr/>
        </p:nvSpPr>
        <p:spPr>
          <a:xfrm>
            <a:off x="2267933" y="59802"/>
            <a:ext cx="254614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Nu-metal </a:t>
            </a:r>
            <a:r>
              <a:rPr lang="ru-RU" dirty="0"/>
              <a:t>группа </a:t>
            </a:r>
            <a:r>
              <a:rPr lang="en-US" dirty="0"/>
              <a:t>Slipknot</a:t>
            </a:r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69E675-C388-4B29-BBA3-213C92D03401}"/>
              </a:ext>
            </a:extLst>
          </p:cNvPr>
          <p:cNvSpPr txBox="1"/>
          <p:nvPr/>
        </p:nvSpPr>
        <p:spPr>
          <a:xfrm>
            <a:off x="5850076" y="6057563"/>
            <a:ext cx="125386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Рэпер</a:t>
            </a:r>
            <a:r>
              <a:rPr lang="en-US" dirty="0"/>
              <a:t> 2pac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69632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42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2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2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2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theme/theme1.xml><?xml version="1.0" encoding="utf-8"?>
<a:theme xmlns:a="http://schemas.openxmlformats.org/drawingml/2006/main" name="Метрополия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256</TotalTime>
  <Words>300</Words>
  <Application>Microsoft Office PowerPoint</Application>
  <PresentationFormat>Широкоэкранный</PresentationFormat>
  <Paragraphs>51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 Light</vt:lpstr>
      <vt:lpstr>Метрополия</vt:lpstr>
      <vt:lpstr>Музыка в жизни современной молодёжи</vt:lpstr>
      <vt:lpstr>Цели проекта </vt:lpstr>
      <vt:lpstr>Объект исследования</vt:lpstr>
      <vt:lpstr>Методы исследования</vt:lpstr>
      <vt:lpstr>Содержание:</vt:lpstr>
      <vt:lpstr>История возникновения музыки</vt:lpstr>
      <vt:lpstr>Презентация PowerPoint</vt:lpstr>
      <vt:lpstr>Влияние музыки на людей</vt:lpstr>
      <vt:lpstr>Презентация PowerPoint</vt:lpstr>
      <vt:lpstr>Презентация PowerPoint</vt:lpstr>
      <vt:lpstr>Музыкальные предпочтения молодежи </vt:lpstr>
      <vt:lpstr>Музыкальные предпочтения молодежи </vt:lpstr>
      <vt:lpstr>Выводы</vt:lpstr>
      <vt:lpstr>Источники информации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 в жизни современной молодёжи</dc:title>
  <dc:creator>Самоторкин Никита</dc:creator>
  <cp:lastModifiedBy>Самоторкин Никита</cp:lastModifiedBy>
  <cp:revision>32</cp:revision>
  <dcterms:created xsi:type="dcterms:W3CDTF">2019-05-05T16:45:29Z</dcterms:created>
  <dcterms:modified xsi:type="dcterms:W3CDTF">2019-05-17T04:25:40Z</dcterms:modified>
</cp:coreProperties>
</file>