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98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E3944D8-880A-413A-8266-479A86D98BED}" type="datetimeFigureOut">
              <a:rPr lang="ru-RU" smtClean="0"/>
              <a:t>18.04.18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619B0C0-0DFE-4785-BB3E-055B30635D51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944D8-880A-413A-8266-479A86D98BED}" type="datetimeFigureOut">
              <a:rPr lang="ru-RU" smtClean="0"/>
              <a:t>18.04.18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B0C0-0DFE-4785-BB3E-055B30635D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944D8-880A-413A-8266-479A86D98BED}" type="datetimeFigureOut">
              <a:rPr lang="ru-RU" smtClean="0"/>
              <a:t>18.04.18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B0C0-0DFE-4785-BB3E-055B30635D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944D8-880A-413A-8266-479A86D98BED}" type="datetimeFigureOut">
              <a:rPr lang="ru-RU" smtClean="0"/>
              <a:t>18.04.18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B0C0-0DFE-4785-BB3E-055B30635D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944D8-880A-413A-8266-479A86D98BED}" type="datetimeFigureOut">
              <a:rPr lang="ru-RU" smtClean="0"/>
              <a:t>18.04.18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B0C0-0DFE-4785-BB3E-055B30635D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944D8-880A-413A-8266-479A86D98BED}" type="datetimeFigureOut">
              <a:rPr lang="ru-RU" smtClean="0"/>
              <a:t>18.04.18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B0C0-0DFE-4785-BB3E-055B30635D5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944D8-880A-413A-8266-479A86D98BED}" type="datetimeFigureOut">
              <a:rPr lang="ru-RU" smtClean="0"/>
              <a:t>18.04.18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B0C0-0DFE-4785-BB3E-055B30635D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944D8-880A-413A-8266-479A86D98BED}" type="datetimeFigureOut">
              <a:rPr lang="ru-RU" smtClean="0"/>
              <a:t>18.04.18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B0C0-0DFE-4785-BB3E-055B30635D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944D8-880A-413A-8266-479A86D98BED}" type="datetimeFigureOut">
              <a:rPr lang="ru-RU" smtClean="0"/>
              <a:t>18.04.18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B0C0-0DFE-4785-BB3E-055B30635D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944D8-880A-413A-8266-479A86D98BED}" type="datetimeFigureOut">
              <a:rPr lang="ru-RU" smtClean="0"/>
              <a:t>18.04.18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B0C0-0DFE-4785-BB3E-055B30635D51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944D8-880A-413A-8266-479A86D98BED}" type="datetimeFigureOut">
              <a:rPr lang="ru-RU" smtClean="0"/>
              <a:t>18.04.18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B0C0-0DFE-4785-BB3E-055B30635D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E3944D8-880A-413A-8266-479A86D98BED}" type="datetimeFigureOut">
              <a:rPr lang="ru-RU" smtClean="0"/>
              <a:t>18.04.18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619B0C0-0DFE-4785-BB3E-055B30635D5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Моё имя в литературе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Подготовили ученицы 6 класса «Б» </a:t>
            </a:r>
            <a:br>
              <a:rPr lang="ru-RU" dirty="0" smtClean="0"/>
            </a:br>
            <a:r>
              <a:rPr lang="ru-RU" dirty="0" smtClean="0"/>
              <a:t>Хитрова Ксения, Шустова Алина и Егорова Анастасия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4585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https://arhivurokov.ru/multiurok/html/2017/03/27/s_58d95cb4405c9/im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098" y="-33550"/>
            <a:ext cx="9210098" cy="690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764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7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9320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3" y="95250"/>
            <a:ext cx="5172075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5762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«Секрет»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492896"/>
            <a:ext cx="4369668" cy="3736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104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Спасибо за внимание!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26791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/>
              <a:t>изучить степень распространённости имён Ксения, Анастасия и Алина в произведениях русской литературы, выявить сходства между характерами героев с одинаковыми именами и попытаться создать собственное литературное произведение. </a:t>
            </a:r>
          </a:p>
        </p:txBody>
      </p:sp>
    </p:spTree>
    <p:extLst>
      <p:ext uri="{BB962C8B-B14F-4D97-AF65-F5344CB8AC3E}">
        <p14:creationId xmlns:p14="http://schemas.microsoft.com/office/powerpoint/2010/main" val="1092354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- </a:t>
            </a:r>
            <a:r>
              <a:rPr lang="ru-RU" dirty="0"/>
              <a:t>собрать информацию о происхождении изучаемых имён;</a:t>
            </a:r>
          </a:p>
          <a:p>
            <a:r>
              <a:rPr lang="ru-RU" dirty="0"/>
              <a:t>- изучить значение имён Ксения, Анастасия и Алина;</a:t>
            </a:r>
          </a:p>
          <a:p>
            <a:r>
              <a:rPr lang="ru-RU" dirty="0"/>
              <a:t>- выявить литературные произведения, в которых герои названы этими именами;</a:t>
            </a:r>
          </a:p>
          <a:p>
            <a:r>
              <a:rPr lang="ru-RU" dirty="0"/>
              <a:t>- на примере нескольких произведений выяснить, соответствует ли характер героя значению имени. 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4919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Объект исследования: </a:t>
            </a:r>
            <a:r>
              <a:rPr lang="ru-RU" dirty="0"/>
              <a:t>имена Ксения, Анастасия, Алина.</a:t>
            </a:r>
          </a:p>
          <a:p>
            <a:r>
              <a:rPr lang="ru-RU" b="1" dirty="0"/>
              <a:t>Предмет исследования: </a:t>
            </a:r>
            <a:r>
              <a:rPr lang="ru-RU" dirty="0"/>
              <a:t>распространенность данных имён в литературе и их соответствие характерным качествам литературных героев.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2392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i69.beon.ru/37/32/2973237/54/123699454/e09mI7N5jB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603448"/>
            <a:ext cx="8490342" cy="831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523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cdn-nus-1.pinme.ru/tumb/600/photo/40/57/4057aedab7251554b89f5a84514024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1489572"/>
            <a:ext cx="8532440" cy="834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469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img1.liveinternet.ru/images/attach/c/6/91/144/91144627_199b94acf5ea6aaa5706a94c2ad21725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47" y="-387424"/>
            <a:ext cx="8145225" cy="796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081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4294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101"/>
            <a:ext cx="4283968" cy="6891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https://studfiles.net/html/2706/762/html_KEPll7cFk8.jF3g/img-9Ytp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-603448"/>
            <a:ext cx="6048375" cy="763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1993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54</TotalTime>
  <Words>124</Words>
  <Application>Microsoft Macintosh PowerPoint</Application>
  <PresentationFormat>On-screen Show (4:3)</PresentationFormat>
  <Paragraphs>13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Остин</vt:lpstr>
      <vt:lpstr>Моё имя в литературе</vt:lpstr>
      <vt:lpstr>Цель проекта:</vt:lpstr>
      <vt:lpstr>Задачи проекта: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«Секрет»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Моё имя в литературе</dc:title>
  <dc:creator>DNS</dc:creator>
  <cp:lastModifiedBy>tanya khitrova</cp:lastModifiedBy>
  <cp:revision>5</cp:revision>
  <dcterms:created xsi:type="dcterms:W3CDTF">2018-04-18T17:25:11Z</dcterms:created>
  <dcterms:modified xsi:type="dcterms:W3CDTF">2018-04-18T18:19:58Z</dcterms:modified>
</cp:coreProperties>
</file>