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60" r:id="rId3"/>
    <p:sldId id="259" r:id="rId4"/>
    <p:sldId id="258" r:id="rId5"/>
    <p:sldId id="257" r:id="rId6"/>
    <p:sldId id="261" r:id="rId7"/>
    <p:sldId id="265" r:id="rId8"/>
    <p:sldId id="262" r:id="rId9"/>
    <p:sldId id="267" r:id="rId10"/>
    <p:sldId id="264" r:id="rId11"/>
    <p:sldId id="263" r:id="rId12"/>
    <p:sldId id="266" r:id="rId13"/>
    <p:sldId id="268" r:id="rId14"/>
    <p:sldId id="272" r:id="rId15"/>
    <p:sldId id="274" r:id="rId16"/>
    <p:sldId id="270" r:id="rId17"/>
    <p:sldId id="273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44474-DB14-4289-B73D-F3AB4BD56D58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EADF9-F508-415A-889B-3D57AB313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562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EADF9-F508-415A-889B-3D57AB313CC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423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EADF9-F508-415A-889B-3D57AB313CC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94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269B-A6BC-478E-8CC0-CEBE9A96C6A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FCF3AE-6AE2-4264-BC1D-0FFB982577E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269B-A6BC-478E-8CC0-CEBE9A96C6A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CF3AE-6AE2-4264-BC1D-0FFB982577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269B-A6BC-478E-8CC0-CEBE9A96C6A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CF3AE-6AE2-4264-BC1D-0FFB982577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AFF269B-A6BC-478E-8CC0-CEBE9A96C6A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FCF3AE-6AE2-4264-BC1D-0FFB982577E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269B-A6BC-478E-8CC0-CEBE9A96C6A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FCF3AE-6AE2-4264-BC1D-0FFB982577E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269B-A6BC-478E-8CC0-CEBE9A96C6A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FCF3AE-6AE2-4264-BC1D-0FFB982577E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269B-A6BC-478E-8CC0-CEBE9A96C6A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FCF3AE-6AE2-4264-BC1D-0FFB982577E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CAFF269B-A6BC-478E-8CC0-CEBE9A96C6A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FCF3AE-6AE2-4264-BC1D-0FFB982577E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269B-A6BC-478E-8CC0-CEBE9A96C6A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CF3AE-6AE2-4264-BC1D-0FFB982577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269B-A6BC-478E-8CC0-CEBE9A96C6A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FCF3AE-6AE2-4264-BC1D-0FFB982577E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269B-A6BC-478E-8CC0-CEBE9A96C6A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FCF3AE-6AE2-4264-BC1D-0FFB982577E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F269B-A6BC-478E-8CC0-CEBE9A96C6A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CF3AE-6AE2-4264-BC1D-0FFB982577E5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-science.ru/6/7/36579" TargetMode="External"/><Relationship Id="rId2" Type="http://schemas.openxmlformats.org/officeDocument/2006/relationships/hyperlink" Target="https://ru.wikipedia.org/wiki/&#1047;&#1074;&#1105;&#1079;&#1076;&#1085;&#1072;&#1103;_&#1074;&#1077;&#1083;&#1080;&#1095;&#1080;&#1085;&#1072;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yslide.ru/presentation/skachat-logarifmy-v-nashej-zhizni" TargetMode="External"/><Relationship Id="rId4" Type="http://schemas.openxmlformats.org/officeDocument/2006/relationships/hyperlink" Target="https://vuzlit.ru/842948/muzyka_logarifmy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764704"/>
            <a:ext cx="10225136" cy="439248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Невидимые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Логарифмы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жизни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725144"/>
            <a:ext cx="9036496" cy="2132856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sz="2200" dirty="0" smtClean="0">
                <a:solidFill>
                  <a:schemeClr val="bg1"/>
                </a:solidFill>
              </a:rPr>
              <a:t>Ученица 10 «А» класса:</a:t>
            </a:r>
          </a:p>
          <a:p>
            <a:pPr algn="r"/>
            <a:r>
              <a:rPr lang="ru-RU" sz="2200" dirty="0" err="1" smtClean="0">
                <a:solidFill>
                  <a:schemeClr val="bg1"/>
                </a:solidFill>
              </a:rPr>
              <a:t>Мусазаде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smtClean="0">
                <a:solidFill>
                  <a:schemeClr val="bg1"/>
                </a:solidFill>
              </a:rPr>
              <a:t>Эльмира</a:t>
            </a:r>
          </a:p>
          <a:p>
            <a:pPr algn="r"/>
            <a:r>
              <a:rPr lang="ru-RU" sz="2200" smtClean="0">
                <a:solidFill>
                  <a:schemeClr val="bg1"/>
                </a:solidFill>
              </a:rPr>
              <a:t>Руководитель: </a:t>
            </a:r>
          </a:p>
          <a:p>
            <a:pPr algn="r"/>
            <a:r>
              <a:rPr lang="ru-RU" sz="2200" smtClean="0">
                <a:solidFill>
                  <a:schemeClr val="bg1"/>
                </a:solidFill>
              </a:rPr>
              <a:t>Колесникова </a:t>
            </a:r>
            <a:r>
              <a:rPr lang="ru-RU" sz="2200" dirty="0" smtClean="0">
                <a:solidFill>
                  <a:schemeClr val="bg1"/>
                </a:solidFill>
              </a:rPr>
              <a:t>М.Г. </a:t>
            </a:r>
            <a:endParaRPr lang="ru-RU" sz="2200" dirty="0" smtClean="0">
              <a:solidFill>
                <a:schemeClr val="bg1"/>
              </a:solidFill>
            </a:endParaRPr>
          </a:p>
          <a:p>
            <a:pPr algn="r"/>
            <a:endParaRPr lang="ru-RU" sz="2200" dirty="0">
              <a:solidFill>
                <a:schemeClr val="bg1"/>
              </a:solidFill>
            </a:endParaRPr>
          </a:p>
          <a:p>
            <a:pPr algn="ctr"/>
            <a:r>
              <a:rPr lang="ru-RU" sz="2200" dirty="0" smtClean="0">
                <a:solidFill>
                  <a:schemeClr val="bg1"/>
                </a:solidFill>
              </a:rPr>
              <a:t>г. Старая Купавна</a:t>
            </a:r>
          </a:p>
          <a:p>
            <a:pPr algn="ctr"/>
            <a:r>
              <a:rPr lang="ru-RU" sz="2200" dirty="0" smtClean="0">
                <a:solidFill>
                  <a:schemeClr val="bg1"/>
                </a:solidFill>
              </a:rPr>
              <a:t>2019</a:t>
            </a:r>
            <a:endParaRPr lang="ru-RU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9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315416"/>
            <a:ext cx="5780087" cy="404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https://lh6.googleusercontent.com/lCFj5pd7i9_o1ObRJbZ8mooBtXxZXAxAHNNbae2OViXm8G5kr3T8w0RHl8zob1i9jnRnjjNA7HHfTl--xkFpu_sONvPr8kt7meJy1UcueDvjSmQCUKVfzIwCpr0HBMi4HaIWYjOOG7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91302"/>
            <a:ext cx="42484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2" y="2346988"/>
            <a:ext cx="4048125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9587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6632"/>
            <a:ext cx="5525046" cy="4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75692"/>
            <a:ext cx="6999734" cy="303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645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19" y="260648"/>
            <a:ext cx="33464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3543718" cy="644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36" y="5949280"/>
            <a:ext cx="38465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478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730239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76" y="476672"/>
            <a:ext cx="3600400" cy="135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40838"/>
            <a:ext cx="6156176" cy="410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087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079776" cy="509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5696425"/>
            <a:ext cx="24288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003801" cy="473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682927"/>
            <a:ext cx="3879762" cy="56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573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18" y="908720"/>
            <a:ext cx="8117699" cy="1368152"/>
          </a:xfrm>
          <a:prstGeom prst="rect">
            <a:avLst/>
          </a:prstGeom>
        </p:spPr>
      </p:pic>
      <p:pic>
        <p:nvPicPr>
          <p:cNvPr id="1026" name="Picture 2" descr="https://cropper.watch.aetnd.com/cdn.watch.aetnd.com/sites/2/2016/05/mankind-the-story-of-all-of-us-16x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7200800" cy="40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590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2656"/>
            <a:ext cx="5904656" cy="1008112"/>
          </a:xfrm>
        </p:spPr>
        <p:txBody>
          <a:bodyPr/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79512" y="1484784"/>
            <a:ext cx="8964488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логарифма широко применяется человеком во многих </a:t>
            </a:r>
            <a:r>
              <a:rPr lang="ru-RU" sz="24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науках.</a:t>
            </a:r>
            <a:endParaRPr lang="ru-RU" sz="24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Оказывается</a:t>
            </a:r>
            <a:r>
              <a:rPr lang="ru-RU" sz="2400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логарифмы окружают нас в нашей жизни практически везде. Поэтому знание правил вычисления логарифмов и их свойств поможет разобраться во многих вопросах, которые ставит перед нами жизнь.</a:t>
            </a:r>
          </a:p>
        </p:txBody>
      </p:sp>
    </p:spTree>
    <p:extLst>
      <p:ext uri="{BB962C8B-B14F-4D97-AF65-F5344CB8AC3E}">
        <p14:creationId xmlns:p14="http://schemas.microsoft.com/office/powerpoint/2010/main" val="2532565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11560" y="1777898"/>
            <a:ext cx="7272808" cy="409937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https://ru.wikipedia.org/wiki/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Звёздная_величина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school-science.ru/6/7/36579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vuzlit.ru/842948/muzyka_logarifmy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myslide.ru/presentation/skachat-logarifmy-v-nashej-zhizni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911490"/>
            <a:ext cx="7272808" cy="866408"/>
          </a:xfrm>
        </p:spPr>
        <p:txBody>
          <a:bodyPr>
            <a:noAutofit/>
          </a:bodyPr>
          <a:lstStyle/>
          <a:p>
            <a:r>
              <a:rPr lang="ru-RU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Источникик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информации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380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2780928"/>
            <a:ext cx="8604448" cy="245058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9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568952" cy="6408712"/>
          </a:xfrm>
        </p:spPr>
        <p:txBody>
          <a:bodyPr>
            <a:normAutofit/>
          </a:bodyPr>
          <a:lstStyle/>
          <a:p>
            <a:r>
              <a:rPr lang="ru-RU" sz="24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Основополагающий вопрос: Есть ли в нашей жизни место для логарифмов?</a:t>
            </a:r>
          </a:p>
          <a:p>
            <a:r>
              <a:rPr lang="ru-RU" sz="24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</a:t>
            </a:r>
            <a:r>
              <a:rPr lang="ru-RU" sz="2400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показать, что логарифмы нужны не только на уроках </a:t>
            </a:r>
            <a:r>
              <a:rPr lang="ru-RU" sz="24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математики, но </a:t>
            </a:r>
            <a:r>
              <a:rPr lang="ru-RU" sz="2400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использованы и в других областях</a:t>
            </a:r>
            <a:r>
              <a:rPr lang="ru-RU" sz="24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40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13" indent="-265113">
              <a:buFont typeface="+mj-lt"/>
              <a:buAutoNum type="arabicParenR"/>
              <a:tabLst>
                <a:tab pos="176213" algn="l"/>
              </a:tabLst>
            </a:pPr>
            <a:r>
              <a:rPr lang="ru-RU" sz="24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</a:t>
            </a:r>
            <a:r>
              <a:rPr lang="ru-RU" sz="2400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собрать и проанализировать материал по истории возникновения </a:t>
            </a:r>
            <a:r>
              <a:rPr lang="ru-RU" sz="24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логарифмов;</a:t>
            </a:r>
          </a:p>
          <a:p>
            <a:pPr marL="176213" indent="-176213">
              <a:buFont typeface="+mj-lt"/>
              <a:buAutoNum type="arabicParenR"/>
            </a:pPr>
            <a:r>
              <a:rPr lang="ru-RU" sz="24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Проанализировать</a:t>
            </a:r>
            <a:r>
              <a:rPr lang="ru-RU" sz="2400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в природе встречаются </a:t>
            </a:r>
            <a:r>
              <a:rPr lang="ru-RU" sz="24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логарифмы;</a:t>
            </a:r>
          </a:p>
          <a:p>
            <a:pPr marL="176213" indent="-176213">
              <a:buFont typeface="+mj-lt"/>
              <a:buAutoNum type="arabicParenR"/>
            </a:pPr>
            <a:r>
              <a:rPr lang="ru-RU" sz="24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Проанализировать</a:t>
            </a:r>
            <a:r>
              <a:rPr lang="ru-RU" sz="2400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каких сферах жизнедеятельности человека применяются </a:t>
            </a:r>
            <a:r>
              <a:rPr lang="ru-RU" sz="24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логарифмы;</a:t>
            </a:r>
          </a:p>
          <a:p>
            <a:pPr marL="176213" indent="-176213">
              <a:buFont typeface="+mj-lt"/>
              <a:buAutoNum type="arabicParenR"/>
            </a:pPr>
            <a:r>
              <a:rPr lang="ru-RU" sz="24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</a:t>
            </a:r>
            <a:r>
              <a:rPr lang="ru-RU" sz="2400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соответствующие выводы по исследовательской работе</a:t>
            </a:r>
            <a:r>
              <a:rPr lang="ru-RU" sz="24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207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23528" y="1052736"/>
            <a:ext cx="7357432" cy="4378800"/>
          </a:xfrm>
        </p:spPr>
        <p:txBody>
          <a:bodyPr>
            <a:noAutofit/>
          </a:bodyPr>
          <a:lstStyle/>
          <a:p>
            <a:r>
              <a:rPr lang="ru-RU" sz="28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</a:p>
          <a:p>
            <a:r>
              <a:rPr lang="ru-RU" sz="2800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</a:t>
            </a:r>
            <a:r>
              <a:rPr lang="ru-RU" sz="28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Возникновения</a:t>
            </a:r>
          </a:p>
          <a:p>
            <a:r>
              <a:rPr lang="ru-RU" sz="2800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Логарифмы на </a:t>
            </a:r>
            <a:r>
              <a:rPr lang="ru-RU" sz="28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практике</a:t>
            </a:r>
          </a:p>
          <a:p>
            <a:r>
              <a:rPr lang="ru-RU" sz="28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Астрономия</a:t>
            </a:r>
          </a:p>
          <a:p>
            <a:r>
              <a:rPr lang="ru-RU" sz="28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</a:p>
          <a:p>
            <a:r>
              <a:rPr lang="ru-RU" sz="28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</a:p>
          <a:p>
            <a:r>
              <a:rPr lang="ru-RU" sz="2800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</a:t>
            </a:r>
            <a:endParaRPr lang="ru-RU" sz="280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</a:t>
            </a:r>
          </a:p>
          <a:p>
            <a:r>
              <a:rPr lang="ru-RU" sz="28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</a:t>
            </a:r>
          </a:p>
          <a:p>
            <a:r>
              <a:rPr lang="ru-RU" sz="28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28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24936" cy="720080"/>
          </a:xfrm>
        </p:spPr>
        <p:txBody>
          <a:bodyPr/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0826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7544" y="1052736"/>
            <a:ext cx="7992888" cy="532859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91883"/>
            <a:ext cx="8136904" cy="79208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Логарифм – это…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эльмира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80928"/>
            <a:ext cx="5870153" cy="383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183971"/>
            <a:ext cx="3578571" cy="224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56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835102" y="4509120"/>
            <a:ext cx="2232249" cy="5760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Джон Непер</a:t>
            </a:r>
            <a:endParaRPr lang="ru-RU" sz="2400" b="1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эльмира\Desktop\д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52" y="467165"/>
            <a:ext cx="257175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24744"/>
            <a:ext cx="5568619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30008" y="5445224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Непера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887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2132856"/>
            <a:ext cx="7416824" cy="3168352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Логарифмы на практике</a:t>
            </a:r>
            <a:endParaRPr lang="ru-RU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706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116" y="3184621"/>
            <a:ext cx="6317615" cy="355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1062" cy="476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2"/>
            <a:ext cx="31527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6544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72" y="3646048"/>
            <a:ext cx="4249737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919" y="0"/>
            <a:ext cx="5207769" cy="401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6" y="257972"/>
            <a:ext cx="5105364" cy="288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57074"/>
            <a:ext cx="5899824" cy="331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26641"/>
            <a:ext cx="5342708" cy="354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243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528392" cy="423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245" y="520565"/>
            <a:ext cx="4208494" cy="39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095" y="3429000"/>
            <a:ext cx="367030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790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TM01859861[[fn=Выставка]]</Template>
  <TotalTime>640</TotalTime>
  <Words>181</Words>
  <Application>Microsoft Office PowerPoint</Application>
  <PresentationFormat>Экран (4:3)</PresentationFormat>
  <Paragraphs>42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Candara</vt:lpstr>
      <vt:lpstr>Times New Roman</vt:lpstr>
      <vt:lpstr>Tradeshow</vt:lpstr>
      <vt:lpstr>Невидимые  Логарифмы  жизни</vt:lpstr>
      <vt:lpstr>Презентация PowerPoint</vt:lpstr>
      <vt:lpstr>Содержание</vt:lpstr>
      <vt:lpstr>Логарифм – это…</vt:lpstr>
      <vt:lpstr>Презентация PowerPoint</vt:lpstr>
      <vt:lpstr>Логарифмы на практике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</vt:lpstr>
      <vt:lpstr>Источникик информации</vt:lpstr>
      <vt:lpstr>Спасибо за внимание!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Логарифмы</dc:title>
  <dc:creator>мусазаде</dc:creator>
  <cp:lastModifiedBy>Sosh34Sosh34@hotmail.com</cp:lastModifiedBy>
  <cp:revision>42</cp:revision>
  <dcterms:created xsi:type="dcterms:W3CDTF">2019-01-30T21:01:59Z</dcterms:created>
  <dcterms:modified xsi:type="dcterms:W3CDTF">2019-05-16T07:42:54Z</dcterms:modified>
</cp:coreProperties>
</file>