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70" r:id="rId4"/>
    <p:sldId id="271" r:id="rId5"/>
    <p:sldId id="272" r:id="rId6"/>
    <p:sldId id="273" r:id="rId7"/>
    <p:sldId id="259" r:id="rId8"/>
    <p:sldId id="274" r:id="rId9"/>
    <p:sldId id="266" r:id="rId10"/>
    <p:sldId id="275" r:id="rId11"/>
    <p:sldId id="276" r:id="rId12"/>
    <p:sldId id="277" r:id="rId13"/>
    <p:sldId id="261" r:id="rId14"/>
    <p:sldId id="267" r:id="rId15"/>
    <p:sldId id="28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25.04.2019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mstrings.ru/articles/skripka-i-smychkovye-instrumenty/skripka-i-ee-proiskhozhdenie/" TargetMode="External"/><Relationship Id="rId3" Type="http://schemas.openxmlformats.org/officeDocument/2006/relationships/hyperlink" Target="http://eomi.ru/bowed/violin/" TargetMode="External"/><Relationship Id="rId7" Type="http://schemas.openxmlformats.org/officeDocument/2006/relationships/hyperlink" Target="http://www.liveinternet.ru/users/2010239/post104954723" TargetMode="External"/><Relationship Id="rId2" Type="http://schemas.openxmlformats.org/officeDocument/2006/relationships/hyperlink" Target="https://shkolazhizni.ru/culture/articles/3340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agaya.ru/skripka/violin_azbuka/luthier/" TargetMode="External"/><Relationship Id="rId5" Type="http://schemas.openxmlformats.org/officeDocument/2006/relationships/hyperlink" Target="http://diletant.media/" TargetMode="External"/><Relationship Id="rId4" Type="http://schemas.openxmlformats.org/officeDocument/2006/relationships/hyperlink" Target="https://ru.wikipedia.org/" TargetMode="External"/><Relationship Id="rId9" Type="http://schemas.openxmlformats.org/officeDocument/2006/relationships/hyperlink" Target="http://www.classicfm.com/discover-music/instruments/violin/features/what-makes-stradivarius-violin-amazing/#SXsQQg7irMJVBUCZ.9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879" y="219575"/>
            <a:ext cx="9868838" cy="1850570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dirty="0" smtClean="0">
                <a:latin typeface="Garamond"/>
              </a:rPr>
              <a:t>«Королева» музыкальных инструментов. Кто она?</a:t>
            </a:r>
            <a:endParaRPr lang="ru-RU" sz="5000" b="1" i="0" dirty="0">
              <a:solidFill>
                <a:schemeClr val="tx1"/>
              </a:solidFill>
              <a:latin typeface="Garamon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7657" y="3614057"/>
            <a:ext cx="5834743" cy="2240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Выполнила ученица 7б класса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МБОУ СОШ №34 </a:t>
            </a:r>
          </a:p>
          <a:p>
            <a:pPr marL="0" indent="0" algn="ctr">
              <a:buNone/>
            </a:pPr>
            <a:r>
              <a:rPr lang="ru-RU" sz="2200" b="0" i="0" dirty="0" smtClean="0"/>
              <a:t>    Дегтярёва Алёна</a:t>
            </a:r>
          </a:p>
          <a:p>
            <a:pPr marL="0" indent="0" algn="l">
              <a:buNone/>
            </a:pPr>
            <a:r>
              <a:rPr lang="ru-RU" dirty="0" smtClean="0"/>
              <a:t>Руководитель: Спасова Н.Н. -учитель музыки</a:t>
            </a:r>
            <a:endParaRPr lang="ru-RU" sz="2200" b="0" i="0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22"/>
            <a:ext cx="5435141" cy="3438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141" y="2246811"/>
            <a:ext cx="6756859" cy="4611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15" y="1334835"/>
            <a:ext cx="6521556" cy="44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" y="198120"/>
            <a:ext cx="4555018" cy="6439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83" y="198120"/>
            <a:ext cx="4596753" cy="64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 smtClean="0">
                <a:latin typeface="Garamond"/>
              </a:rPr>
              <a:t>Опрос по теме проекта 5-7 классов:</a:t>
            </a:r>
            <a:endParaRPr lang="ru-RU" sz="32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9601199" cy="2793274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Какой инструмент называют «Королевой» музыки?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 каком инструменте играл </a:t>
            </a:r>
            <a:r>
              <a:rPr lang="ru-RU" sz="2200" b="0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Энштейн</a:t>
            </a: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Можно ли похудеть играя на скрипке?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alibri"/>
              </a:rPr>
              <a:t>Воздействует ли на интеллект и умственные способности игра на скрипке?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Размеры самой большой и самой маленькой скрипки?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alibri"/>
              </a:rPr>
              <a:t>Кто такие семейство Амати?</a:t>
            </a:r>
            <a:endParaRPr lang="ru-RU" sz="2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Объект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1206865"/>
              </p:ext>
            </p:extLst>
          </p:nvPr>
        </p:nvGraphicFramePr>
        <p:xfrm>
          <a:off x="496387" y="4180114"/>
          <a:ext cx="11234062" cy="25211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0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3607048284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2270903326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1864323932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55571959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8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6/83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15/83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2/83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32/83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9/83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3/83</a:t>
                      </a:r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22/89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30/89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39/89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12/89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5/89</a:t>
                      </a:r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19/64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19/64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48/64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21/64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5/64</a:t>
                      </a:r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73" y="581526"/>
            <a:ext cx="104502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      Список литературы и  </a:t>
            </a:r>
            <a:r>
              <a:rPr lang="ru-RU" sz="2400" i="1" dirty="0"/>
              <a:t>Список используемых </a:t>
            </a:r>
            <a:r>
              <a:rPr lang="ru-RU" sz="2400" i="1" dirty="0" err="1" smtClean="0"/>
              <a:t>интернет-ресурсов</a:t>
            </a:r>
            <a:r>
              <a:rPr lang="ru-RU" sz="2400" i="1" dirty="0" smtClean="0"/>
              <a:t>:</a:t>
            </a:r>
          </a:p>
          <a:p>
            <a:endParaRPr lang="ru-RU" dirty="0"/>
          </a:p>
          <a:p>
            <a:r>
              <a:rPr lang="ru-RU" dirty="0"/>
              <a:t>Портал «Школа </a:t>
            </a:r>
            <a:r>
              <a:rPr lang="ru-RU" dirty="0" err="1"/>
              <a:t>жизни.ру</a:t>
            </a:r>
            <a:r>
              <a:rPr lang="ru-RU" dirty="0"/>
              <a:t>» </a:t>
            </a:r>
            <a:r>
              <a:rPr lang="ru-RU" dirty="0">
                <a:hlinkClick r:id="rId2"/>
              </a:rPr>
              <a:t>https://shkolazhizni.ru/culture/articles/33406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Энциклопедия музыкальных инструментов </a:t>
            </a:r>
            <a:r>
              <a:rPr lang="ru-RU" dirty="0">
                <a:hlinkClick r:id="rId3"/>
              </a:rPr>
              <a:t>http://eomi.ru/bowed/violin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Википедия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ru.wikipedia.org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Журнал «Дилетант» </a:t>
            </a:r>
            <a:r>
              <a:rPr lang="ru-RU" dirty="0">
                <a:hlinkClick r:id="rId5"/>
              </a:rPr>
              <a:t>http://diletant.media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Блог Анны Благой </a:t>
            </a:r>
            <a:r>
              <a:rPr lang="ru-RU" dirty="0">
                <a:hlinkClick r:id="rId6"/>
              </a:rPr>
              <a:t>http://blagaya.ru/skripka/violin_azbuka/luthier</a:t>
            </a:r>
            <a:r>
              <a:rPr lang="ru-RU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Статья «Музыкальные инструменты в живописи» 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www.liveinternet.ru/users/2010239/post104954723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Стратья</a:t>
            </a:r>
            <a:r>
              <a:rPr lang="ru-RU" dirty="0"/>
              <a:t> «Скрипка и ее происхождение» </a:t>
            </a:r>
            <a:r>
              <a:rPr lang="ru-RU" dirty="0">
                <a:hlinkClick r:id="rId8"/>
              </a:rPr>
              <a:t>http://www.gmstrings.ru/articles/skripka-i-smychkovye-instrumenty/skripka-i-ee-proiskhozhdenie</a:t>
            </a:r>
            <a:r>
              <a:rPr lang="ru-RU" dirty="0" smtClean="0">
                <a:hlinkClick r:id="rId8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Статья «То, что делает звук скрипок Страдивари удивительным» </a:t>
            </a:r>
            <a:r>
              <a:rPr lang="ru-RU" dirty="0">
                <a:hlinkClick r:id="rId9"/>
              </a:rPr>
              <a:t>http://www.classicfm.com/discover-music/instruments/violin/features/what-makes-stradivarius-violin-amazing/#</a:t>
            </a:r>
            <a:r>
              <a:rPr lang="ru-RU" dirty="0" smtClean="0">
                <a:hlinkClick r:id="rId9"/>
              </a:rPr>
              <a:t>SXsQQg7irMJVBUCZ.97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9714" y="1904999"/>
            <a:ext cx="4689567" cy="441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достаточно подробно изучила историю своего любимого инструмента и это даст мне возможность учиться играть на нем более осознанно.</a:t>
            </a:r>
          </a:p>
          <a:p>
            <a:pPr marL="0" indent="0">
              <a:buNone/>
            </a:pPr>
            <a:r>
              <a:rPr lang="ru-RU" dirty="0"/>
              <a:t>Я еще не достигла очень высоких результатов в освоении инструмента, но я знаю, чтобы их достичь, надо очень много трудиться.</a:t>
            </a:r>
          </a:p>
          <a:p>
            <a:pPr marL="0" indent="0">
              <a:buNone/>
            </a:pPr>
            <a:r>
              <a:rPr lang="ru-RU" dirty="0"/>
              <a:t>Возможно, когда я вырасту и стану хорошим скрипачом, мне посчастливится поиграть на скрипке какого-нибудь знаменитого мастера.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6479" y="1904999"/>
            <a:ext cx="4950823" cy="441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Работая над этим проектом, я захотела узнать как создавались многие другие музыкальные инструменты.</a:t>
            </a:r>
          </a:p>
          <a:p>
            <a:pPr marL="0" indent="0">
              <a:buNone/>
            </a:pPr>
            <a:r>
              <a:rPr lang="ru-RU" dirty="0" smtClean="0"/>
              <a:t>Хотелось бы посоветовать чаще слушать классическую музыку.</a:t>
            </a:r>
          </a:p>
          <a:p>
            <a:pPr marL="0" indent="0">
              <a:buNone/>
            </a:pPr>
            <a:r>
              <a:rPr lang="ru-RU" dirty="0" smtClean="0"/>
              <a:t>Так же хотелось бы увидеть мероприятие посвящённое игре на музыкальных инструментах, чтобы приобщать учащихся к миру искусства!</a:t>
            </a:r>
          </a:p>
        </p:txBody>
      </p:sp>
    </p:spTree>
    <p:extLst>
      <p:ext uri="{BB962C8B-B14F-4D97-AF65-F5344CB8AC3E}">
        <p14:creationId xmlns:p14="http://schemas.microsoft.com/office/powerpoint/2010/main" val="2850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582" y="692331"/>
            <a:ext cx="11447417" cy="2037806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8800" i="1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sz="5000" b="1" i="0" dirty="0">
              <a:solidFill>
                <a:schemeClr val="tx1"/>
              </a:solidFill>
              <a:latin typeface="Garamond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Исследовать скрипку как музыкальный инструмент</a:t>
            </a:r>
          </a:p>
          <a:p>
            <a:r>
              <a:rPr lang="ru-RU" dirty="0" smtClean="0"/>
              <a:t>Польза скрипки в обществе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Ознакомится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с научной литературой, в которой рассказывается о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скрипке</a:t>
            </a: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Узнать историю происхождения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скрипки.</a:t>
            </a:r>
          </a:p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знать о пользе скрипки в жизни человека.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Ознакомится с биографиями великих скрипичных мастеров, скрипачей. 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Рассказать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о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моей музыкальной школе и о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классе скрипки. 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Узнать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у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учащихся 5-7 классов,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Times New Roman" panose="02020603050405020304" pitchFamily="18" charset="0"/>
              </a:rPr>
              <a:t>какие представления они имеют о скрипке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14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672737"/>
          </a:xfrm>
        </p:spPr>
        <p:txBody>
          <a:bodyPr/>
          <a:lstStyle/>
          <a:p>
            <a:r>
              <a:rPr lang="ru-RU" dirty="0" smtClean="0"/>
              <a:t>                                     Скрипка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13158"/>
            <a:ext cx="4896957" cy="4804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61" y="1656806"/>
            <a:ext cx="3526237" cy="47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28748"/>
            <a:ext cx="9448800" cy="572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71" y="328748"/>
            <a:ext cx="11170058" cy="61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98914"/>
            <a:ext cx="12191999" cy="4125685"/>
          </a:xfrm>
        </p:spPr>
        <p:txBody>
          <a:bodyPr numCol="3"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ru-RU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Арабский </a:t>
            </a:r>
            <a:r>
              <a:rPr lang="ru-RU" sz="2200" b="0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ребараб</a:t>
            </a: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ru-RU" dirty="0" smtClean="0">
                <a:latin typeface="Calibri"/>
              </a:rPr>
              <a:t>    </a:t>
            </a:r>
            <a:endParaRPr lang="en-US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ru-RU" dirty="0" smtClean="0">
                <a:latin typeface="Calibri"/>
              </a:rPr>
              <a:t>    Британская </a:t>
            </a:r>
            <a:r>
              <a:rPr lang="ru-RU" dirty="0" err="1" smtClean="0">
                <a:latin typeface="Calibri"/>
              </a:rPr>
              <a:t>кротта</a:t>
            </a: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en-US" dirty="0" smtClean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latin typeface="Calibri"/>
            </a:endParaRP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ru-RU" dirty="0" smtClean="0">
                <a:latin typeface="Calibri"/>
              </a:rPr>
              <a:t>           </a:t>
            </a:r>
            <a:r>
              <a:rPr lang="ru-RU" dirty="0" err="1" smtClean="0">
                <a:latin typeface="Calibri"/>
              </a:rPr>
              <a:t>Виолла</a:t>
            </a:r>
            <a:endParaRPr lang="ru-RU" sz="2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286" y="198120"/>
            <a:ext cx="10276114" cy="650966"/>
          </a:xfrm>
        </p:spPr>
        <p:txBody>
          <a:bodyPr/>
          <a:lstStyle/>
          <a:p>
            <a:r>
              <a:rPr lang="ru-RU" dirty="0" smtClean="0"/>
              <a:t>                        История происхождения скрипки: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1" y="1788890"/>
            <a:ext cx="3847105" cy="3321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17" y="1295400"/>
            <a:ext cx="1995621" cy="4234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89" y="1750791"/>
            <a:ext cx="5203992" cy="3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    Самые </a:t>
            </a:r>
            <a:r>
              <a:rPr lang="ru-RU" b="0" dirty="0"/>
              <a:t>известные династии – </a:t>
            </a:r>
            <a:r>
              <a:rPr lang="ru-RU" b="0" dirty="0" smtClean="0"/>
              <a:t>это </a:t>
            </a:r>
            <a:r>
              <a:rPr lang="ru-RU" b="0" dirty="0"/>
              <a:t>Страдивари, Гварнери и Амати.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465" y="1395701"/>
            <a:ext cx="6760327" cy="52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88" y="104775"/>
            <a:ext cx="11811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8" y="198120"/>
            <a:ext cx="5987142" cy="66598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скрипки Выработанный в 16-18ых столетиях тип скрипки сохранился по настоящее время. Скрипка состоит из двух основных частей: корпуса и грифа, вдоль которого натянуты струны. Корпус её имеет овальную форму с глубокими выемками по бокам, образующие «талию». Такое строение корпуса разумно с точки зрения акустики и удобства игры</a:t>
            </a: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Многие поколения мастеров экспериментировали с различными материалами для изготовления скрипки, но лучше всего отвечают требованиям акустики клен, ель и эбеновое дерево. Лучшим деревом для изготовления скрипки считается дерево, выросшее в горах.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5" y="1765935"/>
            <a:ext cx="5753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0</TotalTime>
  <Words>454</Words>
  <Application>Microsoft Office PowerPoint</Application>
  <PresentationFormat>Широкоэкранный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Ноты: 16 x 9</vt:lpstr>
      <vt:lpstr>«Королева» музыкальных инструментов. Кто она?</vt:lpstr>
      <vt:lpstr>     Цель исследования:</vt:lpstr>
      <vt:lpstr>Задачи:</vt:lpstr>
      <vt:lpstr>                                     Скрипка</vt:lpstr>
      <vt:lpstr>Презентация PowerPoint</vt:lpstr>
      <vt:lpstr>                        История происхождения скрипки:</vt:lpstr>
      <vt:lpstr>    Самые известные династии – это Страдивари, Гварнери и Амати.</vt:lpstr>
      <vt:lpstr>Презентация PowerPoint</vt:lpstr>
      <vt:lpstr>Устройство скрипки Выработанный в 16-18ых столетиях тип скрипки сохранился по настоящее время. Скрипка состоит из двух основных частей: корпуса и грифа, вдоль которого натянуты струны. Корпус её имеет овальную форму с глубокими выемками по бокам, образующие «талию». Такое строение корпуса разумно с точки зрения акустики и удобства игры.   Многие поколения мастеров экспериментировали с различными материалами для изготовления скрипки, но лучше всего отвечают требованиям акустики клен, ель и эбеновое дерево. Лучшим деревом для изготовления скрипки считается дерево, выросшее в горах.  </vt:lpstr>
      <vt:lpstr>Презентация PowerPoint</vt:lpstr>
      <vt:lpstr>Презентация PowerPoint</vt:lpstr>
      <vt:lpstr>Опрос по теме проекта 5-7 классов:</vt:lpstr>
      <vt:lpstr>Презентация PowerPoint</vt:lpstr>
      <vt:lpstr>                      ЗАКЛЮЧЕНИЕ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2019-04-23T20:10:27Z</dcterms:created>
  <dcterms:modified xsi:type="dcterms:W3CDTF">2019-04-25T09:20:00Z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