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4D0EA-2DF6-40C4-ADFB-1B91A89702EF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F394B7-2B76-4810-BF72-BB60B101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9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F394B7-2B76-4810-BF72-BB60B101A1C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610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A353D5-91F4-49A6-B514-1FCC5B5044CC}" type="datetimeFigureOut">
              <a:rPr lang="ru-RU" smtClean="0"/>
              <a:pPr/>
              <a:t>07.06.2019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4E65F9-3414-4DAC-93C6-D4A691DB1C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9600" cy="18288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КОКО </a:t>
            </a:r>
            <a:r>
              <a:rPr lang="ru-RU" sz="4400" dirty="0" smtClean="0"/>
              <a:t>ШАНЕЛЬ</a:t>
            </a:r>
            <a:endParaRPr lang="ru-RU" sz="4400" dirty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789040"/>
            <a:ext cx="6184776" cy="1752600"/>
          </a:xfrm>
        </p:spPr>
        <p:txBody>
          <a:bodyPr anchor="ctr">
            <a:normAutofit/>
          </a:bodyPr>
          <a:lstStyle/>
          <a:p>
            <a:r>
              <a:rPr lang="ru-RU" sz="2400" dirty="0" smtClean="0"/>
              <a:t>        Выполнили : ученик 11 «А» класса Вилков Владимир ; ученица 11 «А» класса </a:t>
            </a:r>
            <a:r>
              <a:rPr lang="ru-RU" sz="2400" dirty="0" err="1" smtClean="0"/>
              <a:t>Ушаткина</a:t>
            </a:r>
            <a:r>
              <a:rPr lang="ru-RU" sz="2400" dirty="0" smtClean="0"/>
              <a:t> Мария.</a:t>
            </a:r>
          </a:p>
          <a:p>
            <a:r>
              <a:rPr lang="ru-RU" sz="2400" dirty="0" smtClean="0"/>
              <a:t>Руководитель : Кожевникова Ольга Петровна.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94928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г.Старая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Купавна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2018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18864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средняя общеобразовательная школа №34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6707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486400" cy="566738"/>
          </a:xfrm>
        </p:spPr>
        <p:txBody>
          <a:bodyPr>
            <a:no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Искусственные украшения.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r="16667"/>
          <a:stretch>
            <a:fillRect/>
          </a:stretch>
        </p:blipFill>
        <p:spPr>
          <a:xfrm>
            <a:off x="1619672" y="90872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75656" y="5517232"/>
            <a:ext cx="5486400" cy="80486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Помимо чёрно-белой гаммы,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минималистичных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силуэтов и легендарного аромата, Коко ввела моду на искусственные украшения: длинные нити жемчуга в несколько рядов, крупные браслеты и цепи, яркие броши.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689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uznayvse.ru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ru.wikipedia.org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vogue.ru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24smi.org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xmlns="" val="219538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0"/>
            <a:ext cx="7086600" cy="1828800"/>
          </a:xfrm>
        </p:spPr>
        <p:txBody>
          <a:bodyPr/>
          <a:lstStyle/>
          <a:p>
            <a:r>
              <a:rPr lang="ru-RU" dirty="0" smtClean="0"/>
              <a:t>Вывод.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46930" y="2487029"/>
            <a:ext cx="7086600" cy="1509712"/>
          </a:xfrm>
        </p:spPr>
        <p:txBody>
          <a:bodyPr/>
          <a:lstStyle/>
          <a:p>
            <a:r>
              <a:rPr lang="ru-RU" dirty="0" smtClean="0"/>
              <a:t>Достижение своей </a:t>
            </a:r>
            <a:r>
              <a:rPr lang="ru-RU" dirty="0" err="1" smtClean="0"/>
              <a:t>цели,несмотря</a:t>
            </a:r>
            <a:r>
              <a:rPr lang="ru-RU" dirty="0" smtClean="0"/>
              <a:t> на все трудности на пути к успеху.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564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 !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272" y="1600200"/>
            <a:ext cx="6935456" cy="4708525"/>
          </a:xfrm>
        </p:spPr>
      </p:pic>
    </p:spTree>
    <p:extLst>
      <p:ext uri="{BB962C8B-B14F-4D97-AF65-F5344CB8AC3E}">
        <p14:creationId xmlns:p14="http://schemas.microsoft.com/office/powerpoint/2010/main" xmlns="" val="269462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8640"/>
            <a:ext cx="7086600" cy="1828800"/>
          </a:xfrm>
        </p:spPr>
        <p:txBody>
          <a:bodyPr/>
          <a:lstStyle/>
          <a:p>
            <a:r>
              <a:rPr lang="ru-RU" dirty="0" smtClean="0"/>
              <a:t>Цели и методы.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2348880"/>
            <a:ext cx="7086600" cy="1509712"/>
          </a:xfrm>
        </p:spPr>
        <p:txBody>
          <a:bodyPr>
            <a:normAutofit/>
          </a:bodyPr>
          <a:lstStyle/>
          <a:p>
            <a:r>
              <a:rPr lang="ru-RU" sz="1800" dirty="0" err="1"/>
              <a:t>Цели:показать</a:t>
            </a:r>
            <a:r>
              <a:rPr lang="ru-RU" sz="1800" dirty="0"/>
              <a:t> с каким упорством простая французская девушка стала одной из лучших</a:t>
            </a:r>
            <a:r>
              <a:rPr lang="ru-RU" sz="1800" dirty="0" smtClean="0"/>
              <a:t>.</a:t>
            </a:r>
          </a:p>
          <a:p>
            <a:r>
              <a:rPr lang="ru-RU" sz="1800" dirty="0" err="1"/>
              <a:t>Методы:анализ</a:t>
            </a:r>
            <a:r>
              <a:rPr lang="ru-RU" sz="1800" dirty="0"/>
              <a:t> биографии</a:t>
            </a:r>
          </a:p>
        </p:txBody>
      </p:sp>
    </p:spTree>
    <p:extLst>
      <p:ext uri="{BB962C8B-B14F-4D97-AF65-F5344CB8AC3E}">
        <p14:creationId xmlns:p14="http://schemas.microsoft.com/office/powerpoint/2010/main" xmlns="" val="242526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1.Цели,методы.</a:t>
            </a:r>
          </a:p>
          <a:p>
            <a:r>
              <a:rPr lang="ru-RU" sz="1800" dirty="0" smtClean="0"/>
              <a:t>2.Кто же </a:t>
            </a:r>
            <a:r>
              <a:rPr lang="ru-RU" sz="1800" dirty="0" err="1" smtClean="0"/>
              <a:t>это,Коко</a:t>
            </a:r>
            <a:r>
              <a:rPr lang="ru-RU" sz="1800" dirty="0" smtClean="0"/>
              <a:t> Шанель?</a:t>
            </a:r>
          </a:p>
          <a:p>
            <a:r>
              <a:rPr lang="ru-RU" sz="1800" dirty="0" smtClean="0"/>
              <a:t>3.Семья и прозвище.</a:t>
            </a:r>
          </a:p>
          <a:p>
            <a:r>
              <a:rPr lang="ru-RU" sz="1800" dirty="0" smtClean="0"/>
              <a:t>4.Личная жизнь.</a:t>
            </a:r>
          </a:p>
          <a:p>
            <a:r>
              <a:rPr lang="ru-RU" sz="1800" dirty="0" smtClean="0"/>
              <a:t>5.Отношения с русскими и </a:t>
            </a:r>
            <a:r>
              <a:rPr lang="en-US" sz="1800" dirty="0" smtClean="0"/>
              <a:t>Chanel</a:t>
            </a:r>
            <a:r>
              <a:rPr lang="ru-RU" sz="1800" dirty="0" smtClean="0"/>
              <a:t>№</a:t>
            </a:r>
            <a:r>
              <a:rPr lang="en-US" sz="1800" dirty="0" smtClean="0"/>
              <a:t>5.</a:t>
            </a:r>
          </a:p>
          <a:p>
            <a:r>
              <a:rPr lang="en-US" sz="1800" dirty="0" smtClean="0"/>
              <a:t>6.</a:t>
            </a:r>
            <a:r>
              <a:rPr lang="ru-RU" sz="1800" dirty="0" smtClean="0"/>
              <a:t>События с 1939 по 1953.</a:t>
            </a:r>
          </a:p>
          <a:p>
            <a:r>
              <a:rPr lang="ru-RU" sz="1800" dirty="0" smtClean="0"/>
              <a:t>7.Твидовый костюм и сумочка на цепочке.</a:t>
            </a:r>
          </a:p>
          <a:p>
            <a:r>
              <a:rPr lang="ru-RU" sz="1800" dirty="0" smtClean="0"/>
              <a:t>8.Искусственные украшения.</a:t>
            </a:r>
          </a:p>
          <a:p>
            <a:r>
              <a:rPr lang="ru-RU" sz="1800" dirty="0" smtClean="0"/>
              <a:t>9.Вывод.</a:t>
            </a:r>
          </a:p>
          <a:p>
            <a:r>
              <a:rPr lang="ru-RU" sz="1800" dirty="0" smtClean="0"/>
              <a:t>10.Источники.</a:t>
            </a:r>
          </a:p>
          <a:p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78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9672" y="0"/>
            <a:ext cx="5486400" cy="566738"/>
          </a:xfrm>
        </p:spPr>
        <p:txBody>
          <a:bodyPr/>
          <a:lstStyle/>
          <a:p>
            <a:r>
              <a:rPr lang="ru-RU" dirty="0" smtClean="0"/>
              <a:t>Кто же </a:t>
            </a:r>
            <a:r>
              <a:rPr lang="ru-RU" dirty="0" err="1" smtClean="0"/>
              <a:t>это,Коко</a:t>
            </a:r>
            <a:r>
              <a:rPr lang="ru-RU" dirty="0" smtClean="0"/>
              <a:t> Шанель?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986" b="22986"/>
          <a:stretch>
            <a:fillRect/>
          </a:stretch>
        </p:blipFill>
        <p:spPr>
          <a:xfrm>
            <a:off x="1763688" y="1124744"/>
            <a:ext cx="5486400" cy="41148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63688" y="5661248"/>
            <a:ext cx="5486400" cy="530352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Французская модельер, брюнетка со стальным характером, легенда, автор первого сложного аромата для женщин, маленького чёрного платья и сумочки на цепочке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734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5486400" cy="5667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Семья и прозвище.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9" b="19349"/>
          <a:stretch>
            <a:fillRect/>
          </a:stretch>
        </p:blipFill>
        <p:spPr>
          <a:xfrm>
            <a:off x="1692275" y="1196975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661248"/>
            <a:ext cx="5760640" cy="936104"/>
          </a:xfrm>
        </p:spPr>
        <p:txBody>
          <a:bodyPr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Габриэль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Бонёр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родилась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Сомюре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семье рыночного торговца и дочери сельского плотника. В 10 лет вместе с сестрами и братьями оказалась в приюте при монастыре.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18 лет утроилась работать в магазин продавцом одежды.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51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5486400" cy="5667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Личная жизнь.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82" b="2982"/>
          <a:stretch>
            <a:fillRect/>
          </a:stretch>
        </p:blipFill>
        <p:spPr>
          <a:xfrm>
            <a:off x="1619672" y="1052736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517232"/>
            <a:ext cx="5486400" cy="804862"/>
          </a:xfrm>
        </p:spPr>
        <p:txBody>
          <a:bodyPr anchor="ctr">
            <a:normAutofit fontScale="25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Богатый офицер, любитель лошадей и конного спорта думал, что облагодетельствовал сиротку, на деле же поселил в своем доме ту еще фурию. Коко быстро надоела роль любовницы-содержанки и она заявила, что хочет быть модисткой и самостоятельно зарабатывать на жизнь.</a:t>
            </a:r>
            <a:endParaRPr lang="ru-RU" sz="6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63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5486400" cy="5667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Отношения с русскими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Chanel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7" r="159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5733256"/>
            <a:ext cx="5486400" cy="804862"/>
          </a:xfrm>
        </p:spPr>
        <p:txBody>
          <a:bodyPr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начале ХХ века Шанель много общается с русскими: финансирует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Дягилевские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сезоны, придумывает костюмы для балета, принимает в своем доме Игоря Стравинского.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2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Cобытия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 1939 по 1953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84" b="4284"/>
          <a:stretch>
            <a:fillRect/>
          </a:stretch>
        </p:blipFill>
        <p:spPr>
          <a:xfrm>
            <a:off x="1619672" y="908720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19672" y="5301208"/>
            <a:ext cx="5486400" cy="530352"/>
          </a:xfrm>
        </p:spPr>
        <p:txBody>
          <a:bodyPr anchor="ctr"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1939-м Шанель закрывает модный дом и все магазины. Через год, пытаясь вызволить племянника из немецкого плена, вступает в связь с атташе немецкого посольства Гансом Гюнтером фон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Динклаге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8132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5486400" cy="56673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Твидовый костюм и сумочка на цепочке.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7" r="2667"/>
          <a:stretch>
            <a:fillRect/>
          </a:stretch>
        </p:blipFill>
        <p:spPr>
          <a:xfrm>
            <a:off x="1619672" y="1268760"/>
            <a:ext cx="5486400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5661248"/>
            <a:ext cx="5486400" cy="804862"/>
          </a:xfrm>
        </p:spPr>
        <p:txBody>
          <a:bodyPr/>
          <a:lstStyle/>
          <a:p>
            <a:r>
              <a:rPr lang="ru-RU" dirty="0" smtClean="0"/>
              <a:t>В 1954 году, 71-летняя Коко Шанель представляет в Париже новую коллекцию, а спустя три сезона возвращает себе корону в мире моды.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2132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</TotalTime>
  <Words>331</Words>
  <Application>Microsoft Office PowerPoint</Application>
  <PresentationFormat>Экран (4:3)</PresentationFormat>
  <Paragraphs>43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КОКО ШАНЕЛЬ</vt:lpstr>
      <vt:lpstr>Цели и методы.</vt:lpstr>
      <vt:lpstr>Содержание</vt:lpstr>
      <vt:lpstr>Кто же это,Коко Шанель?</vt:lpstr>
      <vt:lpstr>                      Семья и прозвище.</vt:lpstr>
      <vt:lpstr>Личная жизнь.</vt:lpstr>
      <vt:lpstr>Отношения с русскими и Chanel №5.</vt:lpstr>
      <vt:lpstr>Cобытия с 1939 по 1953 год. </vt:lpstr>
      <vt:lpstr>Твидовый костюм и сумочка на цепочке.</vt:lpstr>
      <vt:lpstr>Искусственные украшения.</vt:lpstr>
      <vt:lpstr>Источники</vt:lpstr>
      <vt:lpstr>Вывод.</vt:lpstr>
      <vt:lpstr>СПАСИБО ЗА ВНИМАНИЕ 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Владмир</dc:creator>
  <cp:lastModifiedBy>Лара</cp:lastModifiedBy>
  <cp:revision>9</cp:revision>
  <dcterms:created xsi:type="dcterms:W3CDTF">2019-04-14T08:45:00Z</dcterms:created>
  <dcterms:modified xsi:type="dcterms:W3CDTF">2019-06-07T05:29:09Z</dcterms:modified>
</cp:coreProperties>
</file>