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19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1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7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2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6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55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9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8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3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5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6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0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6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DDDBB28-B653-4694-8E28-9DF67426BFF6}" type="datetimeFigureOut">
              <a:rPr lang="ru-RU" smtClean="0"/>
              <a:t>18.01.2018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BDE43A-5E11-4FE2-BF29-548A28AEA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63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132" y="1699328"/>
            <a:ext cx="8825658" cy="489397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</a:rPr>
              <a:t>КОНФЕРЕНЦИЯ  ШКОЛЬНОГО НАУЧНОГО ОБЩЕСТВА «Корифей»    </a:t>
            </a:r>
            <a:r>
              <a:rPr lang="ru-RU" sz="2800" dirty="0" smtClean="0">
                <a:solidFill>
                  <a:srgbClr val="00B0F0"/>
                </a:solidFill>
              </a:rPr>
              <a:t>МБОУ </a:t>
            </a:r>
            <a:r>
              <a:rPr lang="ru-RU" sz="2800" dirty="0" smtClean="0">
                <a:solidFill>
                  <a:srgbClr val="00B0F0"/>
                </a:solidFill>
              </a:rPr>
              <a:t>СОШ № 34</a:t>
            </a:r>
            <a:r>
              <a:rPr lang="ru-RU" sz="3600" dirty="0" smtClean="0">
                <a:solidFill>
                  <a:srgbClr val="00B0F0"/>
                </a:solidFill>
              </a:rPr>
              <a:t>.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1719" y="2188725"/>
            <a:ext cx="4813748" cy="176508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Авторы: </a:t>
            </a:r>
            <a:r>
              <a:rPr lang="ru-RU" sz="2400" cap="none" dirty="0" smtClean="0">
                <a:solidFill>
                  <a:srgbClr val="00B0F0"/>
                </a:solidFill>
              </a:rPr>
              <a:t>Кузьмина  Ксения, Полякова  Валерия,</a:t>
            </a:r>
          </a:p>
          <a:p>
            <a:r>
              <a:rPr lang="ru-RU" sz="2400" cap="none" dirty="0" smtClean="0">
                <a:solidFill>
                  <a:srgbClr val="00B0F0"/>
                </a:solidFill>
              </a:rPr>
              <a:t>Маркин  Василий,                  </a:t>
            </a:r>
            <a:r>
              <a:rPr lang="en-US" sz="2400" cap="none" dirty="0" smtClean="0">
                <a:solidFill>
                  <a:srgbClr val="00B0F0"/>
                </a:solidFill>
              </a:rPr>
              <a:t>7”A”</a:t>
            </a:r>
            <a:r>
              <a:rPr lang="ru-RU" sz="2400" cap="none" dirty="0" smtClean="0">
                <a:solidFill>
                  <a:srgbClr val="00B0F0"/>
                </a:solidFill>
              </a:rPr>
              <a:t> класс МБОУ СОШ №34</a:t>
            </a:r>
          </a:p>
          <a:p>
            <a:r>
              <a:rPr lang="ru-RU" sz="2400" cap="none" dirty="0" smtClean="0">
                <a:solidFill>
                  <a:srgbClr val="00B0F0"/>
                </a:solidFill>
              </a:rPr>
              <a:t>Руководитель: </a:t>
            </a:r>
            <a:r>
              <a:rPr lang="ru-RU" sz="2400" cap="none" dirty="0" err="1" smtClean="0">
                <a:solidFill>
                  <a:srgbClr val="00B0F0"/>
                </a:solidFill>
              </a:rPr>
              <a:t>Мхитарян</a:t>
            </a:r>
            <a:r>
              <a:rPr lang="ru-RU" sz="2400" cap="none" dirty="0" smtClean="0">
                <a:solidFill>
                  <a:srgbClr val="00B0F0"/>
                </a:solidFill>
              </a:rPr>
              <a:t> Диана Феликсовна</a:t>
            </a:r>
          </a:p>
          <a:p>
            <a:r>
              <a:rPr lang="ru-RU" sz="3200" cap="none" dirty="0" err="1" smtClean="0">
                <a:solidFill>
                  <a:srgbClr val="00B0F0"/>
                </a:solidFill>
              </a:rPr>
              <a:t>г.Старая</a:t>
            </a:r>
            <a:r>
              <a:rPr lang="ru-RU" sz="3200" cap="none" dirty="0" smtClean="0">
                <a:solidFill>
                  <a:srgbClr val="00B0F0"/>
                </a:solidFill>
              </a:rPr>
              <a:t> </a:t>
            </a:r>
            <a:r>
              <a:rPr lang="ru-RU" sz="3200" cap="none" dirty="0" err="1" smtClean="0">
                <a:solidFill>
                  <a:srgbClr val="00B0F0"/>
                </a:solidFill>
              </a:rPr>
              <a:t>Купавна</a:t>
            </a:r>
            <a:r>
              <a:rPr lang="ru-RU" sz="3200" cap="none" dirty="0" smtClean="0">
                <a:solidFill>
                  <a:srgbClr val="00B0F0"/>
                </a:solidFill>
              </a:rPr>
              <a:t>, </a:t>
            </a:r>
            <a:r>
              <a:rPr lang="ru-RU" sz="2000" cap="none" dirty="0" smtClean="0">
                <a:solidFill>
                  <a:srgbClr val="00B0F0"/>
                </a:solidFill>
              </a:rPr>
              <a:t>2018</a:t>
            </a:r>
            <a:r>
              <a:rPr lang="ru-RU" sz="3200" cap="none" dirty="0" smtClean="0">
                <a:solidFill>
                  <a:srgbClr val="00B0F0"/>
                </a:solidFill>
              </a:rPr>
              <a:t>  </a:t>
            </a:r>
          </a:p>
          <a:p>
            <a:endParaRPr lang="ru-RU" sz="3200" cap="non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ЗАДАЧИ ЭТОГО ПРОЕКТА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rgbClr val="00B0F0"/>
                </a:solidFill>
              </a:rPr>
              <a:t>Выяснить, как бытовые химические средства влияют на кожу   человека, вредные вещества входящие в средства. 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15437" y="175432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Цели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rgbClr val="00B0F0"/>
                </a:solidFill>
              </a:rPr>
              <a:t>мы должны попробовать найти заменитель моющих средств.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6130" cy="65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86" y="0"/>
            <a:ext cx="10211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ЭТО ВСЕ СРЕДСТВА КОТОРЫЕ МЫ ИЗУЧАЛИ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490"/>
            <a:ext cx="4958366" cy="4765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26" y="798490"/>
            <a:ext cx="5190185" cy="4855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86" y="798490"/>
            <a:ext cx="4985195" cy="5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91685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685" y="0"/>
            <a:ext cx="7714445" cy="652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5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8034"/>
            <a:ext cx="10636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ЗДЕСЬ ПОКАЗАНО КАК</a:t>
            </a:r>
            <a:r>
              <a:rPr lang="ru-RU" sz="3600" b="1" dirty="0" smtClean="0"/>
              <a:t> ПАВ </a:t>
            </a:r>
            <a:r>
              <a:rPr lang="ru-RU" sz="3600" dirty="0" smtClean="0"/>
              <a:t>ВЛИЯЕТ НА КОЖУ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7" y="2202219"/>
            <a:ext cx="9712462" cy="439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2" y="546106"/>
            <a:ext cx="95690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2800" dirty="0" smtClean="0">
                <a:solidFill>
                  <a:srgbClr val="00B0F0"/>
                </a:solidFill>
              </a:rPr>
              <a:t>МЫ </a:t>
            </a:r>
            <a:r>
              <a:rPr lang="ru-RU" sz="2800" dirty="0" smtClean="0">
                <a:solidFill>
                  <a:srgbClr val="00B0F0"/>
                </a:solidFill>
              </a:rPr>
              <a:t>ПОНЯЛИ, </a:t>
            </a:r>
            <a:r>
              <a:rPr lang="ru-RU" sz="2800" dirty="0">
                <a:solidFill>
                  <a:srgbClr val="00B0F0"/>
                </a:solidFill>
              </a:rPr>
              <a:t>ЧТО ПАВ, ЕГО РАЗНОВИДНОСТИ</a:t>
            </a:r>
            <a:r>
              <a:rPr lang="ru-RU" sz="2800" dirty="0" smtClean="0">
                <a:solidFill>
                  <a:srgbClr val="00B0F0"/>
                </a:solidFill>
              </a:rPr>
              <a:t>, ЕГО </a:t>
            </a:r>
            <a:r>
              <a:rPr lang="ru-RU" sz="2800" dirty="0">
                <a:solidFill>
                  <a:srgbClr val="00B0F0"/>
                </a:solidFill>
              </a:rPr>
              <a:t>СОСТОВЛЯЮЩИЕ </a:t>
            </a:r>
            <a:r>
              <a:rPr lang="ru-RU" sz="2800" dirty="0" smtClean="0">
                <a:solidFill>
                  <a:srgbClr val="00B0F0"/>
                </a:solidFill>
              </a:rPr>
              <a:t>ВРЕДЯТ </a:t>
            </a:r>
            <a:r>
              <a:rPr lang="ru-RU" sz="2800" dirty="0" smtClean="0">
                <a:solidFill>
                  <a:srgbClr val="00B0F0"/>
                </a:solidFill>
              </a:rPr>
              <a:t>НАШЕЙ </a:t>
            </a:r>
            <a:r>
              <a:rPr lang="ru-RU" sz="2800" dirty="0" smtClean="0">
                <a:solidFill>
                  <a:srgbClr val="00B0F0"/>
                </a:solidFill>
              </a:rPr>
              <a:t>КОЖЕ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96" y="1594830"/>
            <a:ext cx="6413679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87</TotalTime>
  <Words>99</Words>
  <Application>Microsoft Office PowerPoint</Application>
  <PresentationFormat>Произвольный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 (конференц-зал)</vt:lpstr>
      <vt:lpstr>КОНФЕРЕНЦИЯ  ШКОЛЬНОГО НАУЧНОГО ОБЩЕСТВА «Корифей»    МБОУ СОШ № 34.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КОНФЕРЕНЦИЯ  ШКОЛЬНОГО НАУЧНОГО ОБЩЕСТВА «Корифей»                          МБОУ СОШ № 34</dc:title>
  <dc:creator>Людмила</dc:creator>
  <cp:lastModifiedBy>Вейлар</cp:lastModifiedBy>
  <cp:revision>10</cp:revision>
  <dcterms:created xsi:type="dcterms:W3CDTF">2017-12-26T19:25:55Z</dcterms:created>
  <dcterms:modified xsi:type="dcterms:W3CDTF">2018-01-18T07:03:32Z</dcterms:modified>
</cp:coreProperties>
</file>