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6" r:id="rId8"/>
    <p:sldId id="274" r:id="rId9"/>
    <p:sldId id="273" r:id="rId10"/>
    <p:sldId id="268" r:id="rId11"/>
    <p:sldId id="270" r:id="rId12"/>
    <p:sldId id="272" r:id="rId13"/>
    <p:sldId id="27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3BFC-13BD-4AF8-8484-EA61FB0F3917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B7C-0C45-4865-9C70-703FB570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ocuments\Школа\Я президент России 21 век\Кремль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58326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548680"/>
            <a:ext cx="720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работы: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"Я - Президент Российской Федерации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71600" y="1880537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Учитель: Соловьева Татьяна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Викторовна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Подготовил ученик 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класса </a:t>
            </a:r>
            <a:r>
              <a:rPr lang="ru-RU" sz="1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» МБОУ средней школы № 34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Филинов Александр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630932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язья, цари и императоры России (Ашет Коллекция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98171"/>
            <a:ext cx="4245236" cy="299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g.gdeslon.ru/commodities/big/0d07/abb55eb6e6c2408ca111cca9e07e.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98171"/>
            <a:ext cx="1873087" cy="240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litres.ru/static/bookimages/32/04/19/32041945.bin.dir/32041945.cov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916832"/>
            <a:ext cx="1872208" cy="239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ukazka.ru/img/g/uk5174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354555"/>
            <a:ext cx="1897669" cy="244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ru3.anyfad.com/items/t1@88411643-9d7e-4642-a761-cdafd503908e/Aleksandr-I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922507"/>
            <a:ext cx="1873087" cy="239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ru8.anyfad.com/items/t1@a7cadb42-5d53-4e18-93ca-12b9f00ab79e/Aleksandr-II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994515"/>
            <a:ext cx="1872429" cy="239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litres.ru/static/bookimages/32/04/21/32042129.bin.dir/32042129.cove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426563"/>
            <a:ext cx="1897669" cy="243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96515" y="18153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Исторические справочники и путеводители.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255712"/>
            <a:ext cx="79208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любимые фильмы о Великой Отечественной Войне.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Девочка ищет отца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бой идут одни старики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Женя Женечка и Катюша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сражались за Родину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зори здесь тихие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Летят журавли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Аты-баты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шли солдаты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Щит и меч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Отец солдата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Судьба человека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Иваново детство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Иди и смотри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Молодая гвардия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завтра война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Сын полка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Отряд Трубачева сражается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Четвертая высота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Повесть о настоящем человеке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Офицеры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Освобождение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Огненная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Прорыв,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главного удара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Битва за Берлин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Последний штурм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kinopoisk.ru/images/film_big/427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284984"/>
            <a:ext cx="1884272" cy="296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kinopoisk.ru/images/film_big/251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880812" cy="296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kinopoisk.ru/images/film_big/8407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764704"/>
            <a:ext cx="2023506" cy="289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ttp://cdn.fishki.net/upload/post/201408/17/1294653/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221088"/>
            <a:ext cx="1956661" cy="2448272"/>
          </a:xfrm>
          <a:prstGeom prst="rect">
            <a:avLst/>
          </a:prstGeom>
          <a:noFill/>
        </p:spPr>
      </p:pic>
      <p:pic>
        <p:nvPicPr>
          <p:cNvPr id="26629" name="Picture 5" descr="Постер фильм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484784"/>
            <a:ext cx="1922995" cy="2374373"/>
          </a:xfrm>
          <a:prstGeom prst="rect">
            <a:avLst/>
          </a:prstGeom>
          <a:noFill/>
        </p:spPr>
      </p:pic>
      <p:pic>
        <p:nvPicPr>
          <p:cNvPr id="26631" name="Picture 7" descr="DVD-диск «Освобождение: Направление главного удара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717032"/>
            <a:ext cx="198818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9153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хотим дружить и общаться со сверстниками из других стран!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tatic.tildacdn.com/tild3064-6661-4137-a335-353438623039/bigstockLearninglanguagesonlineAud108366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4319131" cy="2880320"/>
          </a:xfrm>
          <a:prstGeom prst="rect">
            <a:avLst/>
          </a:prstGeom>
          <a:noFill/>
        </p:spPr>
      </p:pic>
      <p:pic>
        <p:nvPicPr>
          <p:cNvPr id="31748" name="Picture 4" descr="https://sxodim.com/uploads/shymkent/2017/08/podfac-1200x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4224470" cy="2376264"/>
          </a:xfrm>
          <a:prstGeom prst="rect">
            <a:avLst/>
          </a:prstGeom>
          <a:noFill/>
        </p:spPr>
      </p:pic>
      <p:pic>
        <p:nvPicPr>
          <p:cNvPr id="31752" name="Picture 8" descr="https://defst1.gilmon.ru/resources/fs/i/shares/96/82/9682_large_1502091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680520" cy="2363899"/>
          </a:xfrm>
          <a:prstGeom prst="rect">
            <a:avLst/>
          </a:prstGeom>
          <a:noFill/>
        </p:spPr>
      </p:pic>
      <p:pic>
        <p:nvPicPr>
          <p:cNvPr id="31754" name="Picture 10" descr="https://www.lifespan.org/sites/default/files/lifespan-files/images/centers/childrens-neuro-devel-ctr/Children%27s-Neurodevelopment-Cen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30932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Национальное движение "Бессмертный полк"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nr-live.ru/wp-content/uploads/2017/05/kolichestvo-uchatnikov-bessmertnogo-pol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4176464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kudatumen.ru/uploads/15f1945a8cd3aad07ee3de96c15c78e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600400" cy="223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cdn.iz.ru/sites/default/files/styles/900x506/public/news-2017-11/RIAN_3243643.HR_.ru_.jpg?itok=q4zescS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706" y="841358"/>
            <a:ext cx="4218294" cy="2371618"/>
          </a:xfrm>
          <a:prstGeom prst="rect">
            <a:avLst/>
          </a:prstGeom>
          <a:noFill/>
        </p:spPr>
      </p:pic>
      <p:pic>
        <p:nvPicPr>
          <p:cNvPr id="29700" name="Picture 4" descr="http://srgazeta.ru/wp-content/uploads/2013/03/dikt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836712"/>
            <a:ext cx="4032448" cy="2449713"/>
          </a:xfrm>
          <a:prstGeom prst="rect">
            <a:avLst/>
          </a:prstGeom>
          <a:noFill/>
        </p:spPr>
      </p:pic>
      <p:pic>
        <p:nvPicPr>
          <p:cNvPr id="29702" name="Picture 6" descr="http://novayasamara.ru/wp-content/uploads/2015/10/r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564904"/>
            <a:ext cx="2816312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31678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Географический диктант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321297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Тотальный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диктант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326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активные участники национальных проектов России.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7544" y="260648"/>
            <a:ext cx="8245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«Дети могут очень многое.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Поддержите нас сегодня – мы послужим стране завтра!»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Заявление детского референдума в «АРТЕКЕ» по вопросу </a:t>
            </a: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напутствия Президента России на Десятилетие детства.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https://pbs.twimg.com/media/DMRF1rhXcAEHB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6315983" cy="4111462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365103"/>
            <a:ext cx="2445435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93607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хотим заниматься спортом!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-ec.bstatic.com/images/hotel/max1024x768/601/6014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320480" cy="2316352"/>
          </a:xfrm>
          <a:prstGeom prst="rect">
            <a:avLst/>
          </a:prstGeom>
          <a:noFill/>
        </p:spPr>
      </p:pic>
      <p:pic>
        <p:nvPicPr>
          <p:cNvPr id="22532" name="Picture 4" descr="http://s3-eu-central-1.amazonaws.com/gazeta-losinka/uploads/2016/12/ice-skating-235547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528392" cy="2505555"/>
          </a:xfrm>
          <a:prstGeom prst="rect">
            <a:avLst/>
          </a:prstGeom>
          <a:noFill/>
        </p:spPr>
      </p:pic>
      <p:pic>
        <p:nvPicPr>
          <p:cNvPr id="22536" name="Picture 8" descr="https://static.ngs.ru/news/preview/317cb3040c7d07c5e19ddbd159e7bf7b08a5c137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320480" cy="2880320"/>
          </a:xfrm>
          <a:prstGeom prst="rect">
            <a:avLst/>
          </a:prstGeom>
          <a:noFill/>
        </p:spPr>
      </p:pic>
      <p:pic>
        <p:nvPicPr>
          <p:cNvPr id="22538" name="Picture 10" descr="https://pp.userapi.com/c638020/v638020348/55a0c/FAckPxyPau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052735"/>
            <a:ext cx="4032448" cy="269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:\_ОДиГК\11. Личное\Школа Проекты\19.03.18 Я президент 21 века\Планшет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489654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716016" y="476672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Планшет вместо горы учебников.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s://newfieldpress.org/wp-content/uploads/2017/05/ebook_display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45024"/>
            <a:ext cx="2880320" cy="2062309"/>
          </a:xfrm>
          <a:prstGeom prst="rect">
            <a:avLst/>
          </a:prstGeom>
          <a:noFill/>
        </p:spPr>
      </p:pic>
      <p:pic>
        <p:nvPicPr>
          <p:cNvPr id="16391" name="Picture 7" descr="https://previews.123rf.com/images/artpilot/artpilot1307/artpilot130700030/20902285-Little-boy-is-reading-interesting-book-High-stacks-of-books-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80728"/>
            <a:ext cx="3672408" cy="2446389"/>
          </a:xfrm>
          <a:prstGeom prst="rect">
            <a:avLst/>
          </a:prstGeom>
          <a:noFill/>
        </p:spPr>
      </p:pic>
      <p:pic>
        <p:nvPicPr>
          <p:cNvPr id="16389" name="Picture 5" descr="https://img3.stockfresh.com/files/p/pressmaster/m/31/888099_stock-photo-cute-l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76672"/>
            <a:ext cx="1997968" cy="2996952"/>
          </a:xfrm>
          <a:prstGeom prst="rect">
            <a:avLst/>
          </a:prstGeom>
          <a:noFill/>
        </p:spPr>
      </p:pic>
      <p:pic>
        <p:nvPicPr>
          <p:cNvPr id="16393" name="Picture 9" descr="http://www.pugachjov.ru/wp-content/uploads/portf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1778293" cy="2664297"/>
          </a:xfrm>
          <a:prstGeom prst="rect">
            <a:avLst/>
          </a:prstGeom>
          <a:noFill/>
        </p:spPr>
      </p:pic>
      <p:pic>
        <p:nvPicPr>
          <p:cNvPr id="16395" name="Picture 11" descr="https://st2.depositphotos.com/2631505/5275/i/450/depositphotos_52756693-stock-photo-sweet-little-girl-carrying-ver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908720"/>
            <a:ext cx="2004552" cy="260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Рисунок 3" descr="Пи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1584175" cy="1091756"/>
          </a:xfrm>
          <a:prstGeom prst="rect">
            <a:avLst/>
          </a:prstGeom>
          <a:noFill/>
        </p:spPr>
      </p:pic>
      <p:pic>
        <p:nvPicPr>
          <p:cNvPr id="20493" name="Рисунок 4" descr="Каза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268760"/>
            <a:ext cx="1524473" cy="1080120"/>
          </a:xfrm>
          <a:prstGeom prst="rect">
            <a:avLst/>
          </a:prstGeom>
          <a:noFill/>
        </p:spPr>
      </p:pic>
      <p:pic>
        <p:nvPicPr>
          <p:cNvPr id="20492" name="Рисунок 5" descr="https://img-fotki.yandex.ru/get/5404/30348152.1cc/0_8901b_eb1f1338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149080"/>
            <a:ext cx="1512168" cy="1010467"/>
          </a:xfrm>
          <a:prstGeom prst="rect">
            <a:avLst/>
          </a:prstGeom>
          <a:noFill/>
        </p:spPr>
      </p:pic>
      <p:pic>
        <p:nvPicPr>
          <p:cNvPr id="20491" name="Рисунок 8" descr="http://etsphoto.ru/photocache/1b/1ba8716faa2d4c32bc84ffcb4f38c3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1" y="2708920"/>
            <a:ext cx="1512167" cy="1012935"/>
          </a:xfrm>
          <a:prstGeom prst="rect">
            <a:avLst/>
          </a:prstGeom>
          <a:noFill/>
        </p:spPr>
      </p:pic>
      <p:pic>
        <p:nvPicPr>
          <p:cNvPr id="20490" name="Рисунок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39" y="5589240"/>
            <a:ext cx="1443709" cy="936104"/>
          </a:xfrm>
          <a:prstGeom prst="rect">
            <a:avLst/>
          </a:prstGeom>
          <a:noFill/>
        </p:spPr>
      </p:pic>
      <p:pic>
        <p:nvPicPr>
          <p:cNvPr id="20489" name="Рисунок 14" descr="http://yug-gelendzhik.ru/wp-content/uploads/2017/07/%D0%9F%D0%BB%D1%8F%D0%B6%D0%B8-%D0%A1%D0%BE%D1%87%D0%B8-2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708920"/>
            <a:ext cx="1512167" cy="1010434"/>
          </a:xfrm>
          <a:prstGeom prst="rect">
            <a:avLst/>
          </a:prstGeom>
          <a:noFill/>
        </p:spPr>
      </p:pic>
      <p:pic>
        <p:nvPicPr>
          <p:cNvPr id="20488" name="Рисунок 17" descr="https://cdn.fishki.net/upload/post/201406/05/1275075/e97fad23721c0284fc14df8970fe5e7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149080"/>
            <a:ext cx="1508692" cy="1008112"/>
          </a:xfrm>
          <a:prstGeom prst="rect">
            <a:avLst/>
          </a:prstGeom>
          <a:noFill/>
        </p:spPr>
      </p:pic>
      <p:pic>
        <p:nvPicPr>
          <p:cNvPr id="20487" name="Рисунок 20" descr="https://www.votpusk.ru/country/ctimages/new/ru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1" y="5589240"/>
            <a:ext cx="1440159" cy="957841"/>
          </a:xfrm>
          <a:prstGeom prst="rect">
            <a:avLst/>
          </a:prstGeom>
          <a:noFill/>
        </p:spPr>
      </p:pic>
      <p:pic>
        <p:nvPicPr>
          <p:cNvPr id="20486" name="Рисунок 23" descr="http://bs-klub.ru/wp-content/uploads/2015/06/kaliningra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589240"/>
            <a:ext cx="1474402" cy="936104"/>
          </a:xfrm>
          <a:prstGeom prst="rect">
            <a:avLst/>
          </a:prstGeom>
          <a:noFill/>
        </p:spPr>
      </p:pic>
      <p:pic>
        <p:nvPicPr>
          <p:cNvPr id="20485" name="Рисунок 26" descr="http://in-w.ru/wp-content/uploads/2015/06/Rodin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2708920"/>
            <a:ext cx="1529548" cy="1008111"/>
          </a:xfrm>
          <a:prstGeom prst="rect">
            <a:avLst/>
          </a:prstGeom>
          <a:noFill/>
        </p:spPr>
      </p:pic>
      <p:pic>
        <p:nvPicPr>
          <p:cNvPr id="20484" name="Рисунок 29" descr="http://xn--77-llceni.xn--p1ai/img/kat/images103139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4149080"/>
            <a:ext cx="1508692" cy="1008112"/>
          </a:xfrm>
          <a:prstGeom prst="rect">
            <a:avLst/>
          </a:prstGeom>
          <a:noFill/>
        </p:spPr>
      </p:pic>
      <p:pic>
        <p:nvPicPr>
          <p:cNvPr id="20483" name="Рисунок 32" descr="http://s.mediasole.ru/images/69/69137/00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5589241"/>
            <a:ext cx="1440160" cy="957874"/>
          </a:xfrm>
          <a:prstGeom prst="rect">
            <a:avLst/>
          </a:prstGeom>
          <a:noFill/>
        </p:spPr>
      </p:pic>
      <p:pic>
        <p:nvPicPr>
          <p:cNvPr id="20482" name="Рисунок 35" descr="http://sunshine.by/wp-content/uploads/2013/03/0_68383_404b087c_ori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1560" y="4149080"/>
            <a:ext cx="1522743" cy="1008112"/>
          </a:xfrm>
          <a:prstGeom prst="rect">
            <a:avLst/>
          </a:prstGeom>
          <a:noFill/>
        </p:spPr>
      </p:pic>
      <p:pic>
        <p:nvPicPr>
          <p:cNvPr id="20481" name="Рисунок 38" descr="http://mebelmag1.ru/wp-content/uploads/2017/02/bransk_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800" y="2708920"/>
            <a:ext cx="1512168" cy="1008112"/>
          </a:xfrm>
          <a:prstGeom prst="rect">
            <a:avLst/>
          </a:prstGeom>
          <a:noFill/>
        </p:spPr>
      </p:pic>
      <p:pic>
        <p:nvPicPr>
          <p:cNvPr id="20497" name="Picture 17" descr="http://xn--80apbncz.xn--p1ai/uploadedfiles/1-022018/images/moskv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1268760"/>
            <a:ext cx="1602960" cy="1080120"/>
          </a:xfrm>
          <a:prstGeom prst="rect">
            <a:avLst/>
          </a:prstGeom>
          <a:noFill/>
        </p:spPr>
      </p:pic>
      <p:pic>
        <p:nvPicPr>
          <p:cNvPr id="21" name="Picture 2" descr="https://www.i-w-t.org/upload/images/puteshestvennik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5923" y="620689"/>
            <a:ext cx="2865917" cy="1791198"/>
          </a:xfrm>
          <a:prstGeom prst="rect">
            <a:avLst/>
          </a:prstGeom>
          <a:noFill/>
        </p:spPr>
      </p:pic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419872" y="76470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хотим узнать и увидеть свою страну!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3324" y="22814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0864" y="2281421"/>
            <a:ext cx="176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9136" y="229930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3692786"/>
            <a:ext cx="152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Волгоград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986" y="3678994"/>
            <a:ext cx="152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Брянск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6448" y="3669804"/>
            <a:ext cx="152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Сочи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5256" y="3678994"/>
            <a:ext cx="1961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Великий Новгород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592" y="5131164"/>
            <a:ext cx="152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Грозный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27832" y="5138027"/>
            <a:ext cx="152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Иркутск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5152" y="5118848"/>
            <a:ext cx="177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Екатеринбург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8125" y="5115959"/>
            <a:ext cx="201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Нижний Новгород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2026" y="6504857"/>
            <a:ext cx="152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Калининград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82412" y="6525344"/>
            <a:ext cx="152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Владикавказ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29258" y="6484609"/>
            <a:ext cx="152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Тверь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98207" y="6519371"/>
            <a:ext cx="1529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Владивосток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6" name="Picture 20" descr="https://proehal.ru/media/sights/kasli/kaslinskoe-lit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2996952"/>
            <a:ext cx="1885546" cy="1256245"/>
          </a:xfrm>
          <a:prstGeom prst="rect">
            <a:avLst/>
          </a:prstGeom>
          <a:noFill/>
        </p:spPr>
      </p:pic>
      <p:pic>
        <p:nvPicPr>
          <p:cNvPr id="19473" name="Рисунок 41" descr="https://upload.wikimedia.org/wikipedia/commons/9/9b/1969.%D0%90%D0%B7%D0%B0%D1%80%D0%BE%D0%B2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1412465" cy="1387539"/>
          </a:xfrm>
          <a:prstGeom prst="rect">
            <a:avLst/>
          </a:prstGeom>
          <a:noFill/>
        </p:spPr>
      </p:pic>
      <p:pic>
        <p:nvPicPr>
          <p:cNvPr id="19472" name="Рисунок 53" descr="http://students.uni-vologda.ac.ru/pages/pm10/sna/images/khokhlom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1"/>
            <a:ext cx="1565295" cy="1199102"/>
          </a:xfrm>
          <a:prstGeom prst="rect">
            <a:avLst/>
          </a:prstGeom>
          <a:noFill/>
        </p:spPr>
      </p:pic>
      <p:pic>
        <p:nvPicPr>
          <p:cNvPr id="19469" name="Рисунок 59" descr="https://avatars.mds.yandex.net/get-marketpic/174398/market_pFBYXfAbOMkdxPJiIKyQSA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92697"/>
            <a:ext cx="1503859" cy="1271218"/>
          </a:xfrm>
          <a:prstGeom prst="rect">
            <a:avLst/>
          </a:prstGeom>
          <a:noFill/>
        </p:spPr>
      </p:pic>
      <p:pic>
        <p:nvPicPr>
          <p:cNvPr id="19468" name="Рисунок 62" descr="Тульский прян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204865"/>
            <a:ext cx="1910981" cy="1271218"/>
          </a:xfrm>
          <a:prstGeom prst="rect">
            <a:avLst/>
          </a:prstGeom>
          <a:noFill/>
        </p:spPr>
      </p:pic>
      <p:pic>
        <p:nvPicPr>
          <p:cNvPr id="19467" name="Рисунок 65" descr="https://ds03.infourok.ru/uploads/ex/0f6c/000120db-9fa2cc35/hello_html_m45ac757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445224"/>
            <a:ext cx="1802969" cy="1204749"/>
          </a:xfrm>
          <a:prstGeom prst="rect">
            <a:avLst/>
          </a:prstGeom>
          <a:noFill/>
        </p:spPr>
      </p:pic>
      <p:pic>
        <p:nvPicPr>
          <p:cNvPr id="19466" name="Рисунок 68" descr="http://www.comgun.ru/uploads/posts/2012-10/thumbs/1350569330_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836712"/>
            <a:ext cx="1678340" cy="1204749"/>
          </a:xfrm>
          <a:prstGeom prst="rect">
            <a:avLst/>
          </a:prstGeom>
          <a:noFill/>
        </p:spPr>
      </p:pic>
      <p:pic>
        <p:nvPicPr>
          <p:cNvPr id="19464" name="Рисунок 74" descr="http://mtdata.ru/u9/photo47C2/20465318840-0/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2420888"/>
            <a:ext cx="1338682" cy="1338682"/>
          </a:xfrm>
          <a:prstGeom prst="rect">
            <a:avLst/>
          </a:prstGeom>
          <a:noFill/>
        </p:spPr>
      </p:pic>
      <p:pic>
        <p:nvPicPr>
          <p:cNvPr id="19463" name="Рисунок 77" descr="https://avatars.mds.yandex.net/get-marketpic/250283/market_8-xilVPSsoEooeLo-DnaUg/ori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620688"/>
            <a:ext cx="1678682" cy="1678682"/>
          </a:xfrm>
          <a:prstGeom prst="rect">
            <a:avLst/>
          </a:prstGeom>
          <a:noFill/>
        </p:spPr>
      </p:pic>
      <p:pic>
        <p:nvPicPr>
          <p:cNvPr id="19462" name="Рисунок 80" descr="https://mylitta.ru/uploads/posts/2014-01/thumbs/1390627043_orenburg-shawl-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1700808"/>
            <a:ext cx="1586946" cy="1213058"/>
          </a:xfrm>
          <a:prstGeom prst="rect">
            <a:avLst/>
          </a:prstGeom>
          <a:noFill/>
        </p:spPr>
      </p:pic>
      <p:pic>
        <p:nvPicPr>
          <p:cNvPr id="19461" name="Рисунок 83" descr="https://www.artshop-rus.com/upload/iblock/768/76876f9b263c91beecf1c7d0494fa6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077072"/>
            <a:ext cx="1387539" cy="1312761"/>
          </a:xfrm>
          <a:prstGeom prst="rect">
            <a:avLst/>
          </a:prstGeom>
          <a:noFill/>
        </p:spPr>
      </p:pic>
      <p:pic>
        <p:nvPicPr>
          <p:cNvPr id="19459" name="Рисунок 71" descr="http://tradicii-duha.ru/wp-content/uploads/2017/09/01-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4509120"/>
            <a:ext cx="1811278" cy="930565"/>
          </a:xfrm>
          <a:prstGeom prst="rect">
            <a:avLst/>
          </a:prstGeom>
          <a:noFill/>
        </p:spPr>
      </p:pic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1017202" y="180099"/>
            <a:ext cx="7324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знаем и ценим наши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традиции и национальные ремесла России.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1" name="Рисунок 56" descr="http://www.ooo-darina.ru/fotogalery/zhostovo/vetcherny_buke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3789040"/>
            <a:ext cx="1844513" cy="1387539"/>
          </a:xfrm>
          <a:prstGeom prst="rect">
            <a:avLst/>
          </a:prstGeom>
          <a:noFill/>
        </p:spPr>
      </p:pic>
      <p:pic>
        <p:nvPicPr>
          <p:cNvPr id="19460" name="Рисунок 89" descr="http://rosstorg.su/file/kak-uhazhivat-za-valenkami-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945" y="3645024"/>
            <a:ext cx="1686650" cy="1262910"/>
          </a:xfrm>
          <a:prstGeom prst="rect">
            <a:avLst/>
          </a:prstGeom>
          <a:noFill/>
        </p:spPr>
      </p:pic>
      <p:pic>
        <p:nvPicPr>
          <p:cNvPr id="19465" name="Рисунок 47" descr="https://upload.wikimedia.org/wikipedia/commons/thumb/7/77/Gorodetskaya_rospis_01.jpg/1280px-Gorodetskaya_rospis_0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95936" y="5445224"/>
            <a:ext cx="1894364" cy="1204749"/>
          </a:xfrm>
          <a:prstGeom prst="rect">
            <a:avLst/>
          </a:prstGeom>
          <a:noFill/>
        </p:spPr>
      </p:pic>
      <p:pic>
        <p:nvPicPr>
          <p:cNvPr id="19470" name="Рисунок 44" descr="https://upload.wikimedia.org/wikipedia/commons/5/54/PalekhTroikaWolve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4289" y="5373216"/>
            <a:ext cx="1570328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ytimg.com/vi/hq7TOLsodpk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2627784" cy="1970839"/>
          </a:xfrm>
          <a:prstGeom prst="rect">
            <a:avLst/>
          </a:prstGeom>
          <a:noFill/>
        </p:spPr>
      </p:pic>
      <p:pic>
        <p:nvPicPr>
          <p:cNvPr id="2" name="Рисунок 1" descr="https://i.ytimg.com/vi/bkoG5N_2ucI/hq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817448" cy="277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bannisterinhomecare.com.au/wp-content/blogs.dir/28/files/2017/06/Virtual-reality-isnt-just-for-the-gaming-industry-anymore-_741_6055039_0_14105007_1000-768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2784310" cy="2088232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283968" y="692696"/>
            <a:ext cx="4608512" cy="2784621"/>
          </a:xfrm>
          <a:prstGeom prst="rect">
            <a:avLst/>
          </a:prstGeom>
          <a:solidFill>
            <a:srgbClr val="220E1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A486A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 ПРОЕКТЕ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A486A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Будущее часто уже здесь, в дне сегодняшнем. Может быть, за углом.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A486A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То, что вчера казалось фантастикой,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A486A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завтра оказывается будничным делом. Проницательные люди угадывают черты этого будущего. Первый канал представляет информационный сериал «Будущее за углом».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A486AF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A486A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 этом сериале мы расскажем вам, каким будет наше завтра.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5" name="Picture 9" descr="https://ds04.infourok.ru/uploads/ex/02df/000f58a6-0976842f/img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501008"/>
            <a:ext cx="3385515" cy="1904352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835696" y="188640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смело глядим в будущее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7" name="Picture 11" descr="http://img1.joyreactor.cc/pics/post/%D0%B2%D0%BE%D0%B5%D0%BD%D0%BD%D1%8B%D0%B5-%D1%82%D0%B5%D1%85%D0%BD%D0%BE%D0%BB%D0%BE%D0%B3%D0%B8%D0%B8-%D0%BF%D0%B5%D1%81%D0%BE%D1%87%D0%BD%D0%B8%D1%86%D0%B0-52868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013176"/>
            <a:ext cx="2520280" cy="1695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asi.org.ru/wp-content/uploads/2017/03/roman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1"/>
            <a:ext cx="9144000" cy="5143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47667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любознательны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интересуемся историей нашей страны.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ages.csmonitor.com/csm/2016/02/966174_2_0223-OROMANOVS_standard.jpg?alias=standard_9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356484" cy="2904323"/>
          </a:xfrm>
          <a:prstGeom prst="rect">
            <a:avLst/>
          </a:prstGeom>
          <a:noFill/>
        </p:spPr>
      </p:pic>
      <p:pic>
        <p:nvPicPr>
          <p:cNvPr id="30724" name="Picture 4" descr="http://www.yamoskva.com/sites/default/files/imagecache/ib_large/images/%20%D0%92%D0%94%D0%9D%D0%A5.%20%D0%A0%D0%BE%D1%81%D1%81%D0%B8%D1%8F%20%D0%BC%D0%BE%D1%8F%20%D0%B8%D1%81%D1%82%D0%BE%D1%80%D0%B8%D1%8F.%2024.12.15.18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20345"/>
            <a:ext cx="4401058" cy="2824679"/>
          </a:xfrm>
          <a:prstGeom prst="rect">
            <a:avLst/>
          </a:prstGeom>
          <a:noFill/>
        </p:spPr>
      </p:pic>
      <p:pic>
        <p:nvPicPr>
          <p:cNvPr id="30726" name="Picture 6" descr="https://typical-moscow.ru/wp-content/uploads/2018/01/3-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861048"/>
            <a:ext cx="4243400" cy="2828933"/>
          </a:xfrm>
          <a:prstGeom prst="rect">
            <a:avLst/>
          </a:prstGeom>
          <a:noFill/>
        </p:spPr>
      </p:pic>
      <p:pic>
        <p:nvPicPr>
          <p:cNvPr id="30728" name="Picture 8" descr="https://neva.today/uploads/17/12/11/o_romanov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1478" y="3861048"/>
            <a:ext cx="4441002" cy="28506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66882" y="332656"/>
            <a:ext cx="4510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Интерактивные исторические выставки.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272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Кабинет 21</cp:lastModifiedBy>
  <cp:revision>60</cp:revision>
  <cp:lastPrinted>2018-03-26T10:58:24Z</cp:lastPrinted>
  <dcterms:created xsi:type="dcterms:W3CDTF">2018-03-25T15:27:20Z</dcterms:created>
  <dcterms:modified xsi:type="dcterms:W3CDTF">2019-04-15T06:38:32Z</dcterms:modified>
</cp:coreProperties>
</file>