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3" r:id="rId3"/>
    <p:sldId id="258" r:id="rId4"/>
    <p:sldId id="259" r:id="rId5"/>
    <p:sldId id="256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689" autoAdjust="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График</a:t>
            </a:r>
            <a:r>
              <a:rPr lang="ru-RU" baseline="0" dirty="0" smtClean="0"/>
              <a:t> температуры за 4 месяца наблюдений</a:t>
            </a:r>
            <a:endParaRPr lang="ru-RU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октябрь</c:v>
                </c:pt>
              </c:strCache>
            </c:strRef>
          </c:tx>
          <c:marker>
            <c:symbol val="none"/>
          </c:marker>
          <c:cat>
            <c:numRef>
              <c:f>Лист1!$A$2:$A$32</c:f>
              <c:numCache>
                <c:formatCode>General</c:formatCode>
                <c:ptCount val="31"/>
              </c:numCache>
            </c:numRef>
          </c:cat>
          <c:val>
            <c:numRef>
              <c:f>Лист1!$B$2:$B$32</c:f>
              <c:numCache>
                <c:formatCode>General</c:formatCode>
                <c:ptCount val="31"/>
                <c:pt idx="0">
                  <c:v>17</c:v>
                </c:pt>
                <c:pt idx="1">
                  <c:v>16</c:v>
                </c:pt>
                <c:pt idx="2">
                  <c:v>21</c:v>
                </c:pt>
                <c:pt idx="3">
                  <c:v>15</c:v>
                </c:pt>
                <c:pt idx="4">
                  <c:v>11</c:v>
                </c:pt>
                <c:pt idx="5">
                  <c:v>5</c:v>
                </c:pt>
                <c:pt idx="6">
                  <c:v>4</c:v>
                </c:pt>
                <c:pt idx="7">
                  <c:v>6</c:v>
                </c:pt>
                <c:pt idx="8">
                  <c:v>6</c:v>
                </c:pt>
                <c:pt idx="9">
                  <c:v>9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18</c:v>
                </c:pt>
                <c:pt idx="14">
                  <c:v>17</c:v>
                </c:pt>
                <c:pt idx="15">
                  <c:v>8</c:v>
                </c:pt>
                <c:pt idx="16">
                  <c:v>18</c:v>
                </c:pt>
                <c:pt idx="17">
                  <c:v>15</c:v>
                </c:pt>
                <c:pt idx="18">
                  <c:v>16</c:v>
                </c:pt>
                <c:pt idx="19">
                  <c:v>17</c:v>
                </c:pt>
                <c:pt idx="20">
                  <c:v>18</c:v>
                </c:pt>
                <c:pt idx="21">
                  <c:v>11</c:v>
                </c:pt>
                <c:pt idx="22">
                  <c:v>14</c:v>
                </c:pt>
                <c:pt idx="23">
                  <c:v>12</c:v>
                </c:pt>
                <c:pt idx="24">
                  <c:v>13</c:v>
                </c:pt>
                <c:pt idx="25">
                  <c:v>12</c:v>
                </c:pt>
                <c:pt idx="26">
                  <c:v>13</c:v>
                </c:pt>
                <c:pt idx="27">
                  <c:v>13</c:v>
                </c:pt>
                <c:pt idx="28">
                  <c:v>6</c:v>
                </c:pt>
                <c:pt idx="29">
                  <c:v>3</c:v>
                </c:pt>
                <c:pt idx="30">
                  <c:v>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ноябрь</c:v>
                </c:pt>
              </c:strCache>
            </c:strRef>
          </c:tx>
          <c:marker>
            <c:symbol val="none"/>
          </c:marker>
          <c:cat>
            <c:numRef>
              <c:f>Лист1!$A$2:$A$32</c:f>
              <c:numCache>
                <c:formatCode>General</c:formatCode>
                <c:ptCount val="31"/>
              </c:numCache>
            </c:numRef>
          </c:cat>
          <c:val>
            <c:numRef>
              <c:f>Лист1!$C$2:$C$32</c:f>
              <c:numCache>
                <c:formatCode>General</c:formatCode>
                <c:ptCount val="31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9</c:v>
                </c:pt>
                <c:pt idx="4">
                  <c:v>13</c:v>
                </c:pt>
                <c:pt idx="5">
                  <c:v>11</c:v>
                </c:pt>
                <c:pt idx="6">
                  <c:v>11</c:v>
                </c:pt>
                <c:pt idx="7">
                  <c:v>4</c:v>
                </c:pt>
                <c:pt idx="8">
                  <c:v>4</c:v>
                </c:pt>
                <c:pt idx="9">
                  <c:v>10</c:v>
                </c:pt>
                <c:pt idx="10">
                  <c:v>9</c:v>
                </c:pt>
                <c:pt idx="11">
                  <c:v>8</c:v>
                </c:pt>
                <c:pt idx="12">
                  <c:v>5</c:v>
                </c:pt>
                <c:pt idx="13">
                  <c:v>7</c:v>
                </c:pt>
                <c:pt idx="14">
                  <c:v>6</c:v>
                </c:pt>
                <c:pt idx="15">
                  <c:v>4</c:v>
                </c:pt>
                <c:pt idx="16">
                  <c:v>7</c:v>
                </c:pt>
                <c:pt idx="17">
                  <c:v>4</c:v>
                </c:pt>
                <c:pt idx="18">
                  <c:v>5</c:v>
                </c:pt>
                <c:pt idx="19">
                  <c:v>5</c:v>
                </c:pt>
                <c:pt idx="20">
                  <c:v>-5</c:v>
                </c:pt>
                <c:pt idx="21">
                  <c:v>-3</c:v>
                </c:pt>
                <c:pt idx="22">
                  <c:v>-4</c:v>
                </c:pt>
                <c:pt idx="23">
                  <c:v>-3</c:v>
                </c:pt>
                <c:pt idx="24">
                  <c:v>-2</c:v>
                </c:pt>
                <c:pt idx="25">
                  <c:v>-1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4</c:v>
                </c:pt>
                <c:pt idx="3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декабрь</c:v>
                </c:pt>
              </c:strCache>
            </c:strRef>
          </c:tx>
          <c:marker>
            <c:symbol val="none"/>
          </c:marker>
          <c:cat>
            <c:numRef>
              <c:f>Лист1!$A$2:$A$32</c:f>
              <c:numCache>
                <c:formatCode>General</c:formatCode>
                <c:ptCount val="31"/>
              </c:numCache>
            </c:numRef>
          </c:cat>
          <c:val>
            <c:numRef>
              <c:f>Лист1!$D$2:$D$32</c:f>
              <c:numCache>
                <c:formatCode>General</c:formatCode>
                <c:ptCount val="31"/>
                <c:pt idx="0">
                  <c:v>1</c:v>
                </c:pt>
                <c:pt idx="1">
                  <c:v>-2</c:v>
                </c:pt>
                <c:pt idx="2">
                  <c:v>-2</c:v>
                </c:pt>
                <c:pt idx="3">
                  <c:v>-1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5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2</c:v>
                </c:pt>
                <c:pt idx="15">
                  <c:v>3</c:v>
                </c:pt>
                <c:pt idx="16">
                  <c:v>4</c:v>
                </c:pt>
                <c:pt idx="17">
                  <c:v>6</c:v>
                </c:pt>
                <c:pt idx="18">
                  <c:v>7</c:v>
                </c:pt>
                <c:pt idx="19">
                  <c:v>2</c:v>
                </c:pt>
                <c:pt idx="20">
                  <c:v>3</c:v>
                </c:pt>
                <c:pt idx="21">
                  <c:v>3</c:v>
                </c:pt>
                <c:pt idx="22">
                  <c:v>6</c:v>
                </c:pt>
                <c:pt idx="23">
                  <c:v>7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-2</c:v>
                </c:pt>
                <c:pt idx="29">
                  <c:v>0</c:v>
                </c:pt>
                <c:pt idx="30">
                  <c:v>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январь</c:v>
                </c:pt>
              </c:strCache>
            </c:strRef>
          </c:tx>
          <c:marker>
            <c:symbol val="none"/>
          </c:marker>
          <c:cat>
            <c:numRef>
              <c:f>Лист1!$A$2:$A$32</c:f>
              <c:numCache>
                <c:formatCode>General</c:formatCode>
                <c:ptCount val="31"/>
              </c:numCache>
            </c:numRef>
          </c:cat>
          <c:val>
            <c:numRef>
              <c:f>Лист1!$E$2:$E$32</c:f>
              <c:numCache>
                <c:formatCode>General</c:formatCode>
                <c:ptCount val="31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-1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3</c:v>
                </c:pt>
                <c:pt idx="18">
                  <c:v>1</c:v>
                </c:pt>
                <c:pt idx="19">
                  <c:v>3</c:v>
                </c:pt>
                <c:pt idx="20">
                  <c:v>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2</c:v>
                </c:pt>
                <c:pt idx="25">
                  <c:v>1</c:v>
                </c:pt>
                <c:pt idx="26">
                  <c:v>3</c:v>
                </c:pt>
                <c:pt idx="27">
                  <c:v>-2</c:v>
                </c:pt>
                <c:pt idx="28">
                  <c:v>1</c:v>
                </c:pt>
                <c:pt idx="29">
                  <c:v>1</c:v>
                </c:pt>
                <c:pt idx="30">
                  <c:v>2</c:v>
                </c:pt>
              </c:numCache>
            </c:numRef>
          </c:val>
        </c:ser>
        <c:marker val="1"/>
        <c:axId val="93008640"/>
        <c:axId val="93010176"/>
      </c:lineChart>
      <c:catAx>
        <c:axId val="93008640"/>
        <c:scaling>
          <c:orientation val="minMax"/>
        </c:scaling>
        <c:axPos val="b"/>
        <c:numFmt formatCode="General" sourceLinked="1"/>
        <c:majorTickMark val="none"/>
        <c:tickLblPos val="nextTo"/>
        <c:crossAx val="93010176"/>
        <c:crosses val="autoZero"/>
        <c:auto val="1"/>
        <c:lblAlgn val="ctr"/>
        <c:lblOffset val="100"/>
      </c:catAx>
      <c:valAx>
        <c:axId val="930101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930086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Изменения природы, связанные со сменой времен года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subTitle" idx="1"/>
          </p:nvPr>
        </p:nvSpPr>
        <p:spPr>
          <a:xfrm>
            <a:off x="1428728" y="4714884"/>
            <a:ext cx="6400800" cy="1752600"/>
          </a:xfrm>
        </p:spPr>
        <p:txBody>
          <a:bodyPr/>
          <a:lstStyle/>
          <a:p>
            <a:r>
              <a:rPr lang="ru-RU" dirty="0" smtClean="0"/>
              <a:t>Начало 01.10.2019</a:t>
            </a:r>
          </a:p>
          <a:p>
            <a:r>
              <a:rPr lang="ru-RU" dirty="0" smtClean="0"/>
              <a:t>Окончание 21.01.2020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4294967295"/>
          </p:nvPr>
        </p:nvSpPr>
        <p:spPr>
          <a:xfrm>
            <a:off x="3500438" y="2714625"/>
            <a:ext cx="5643562" cy="19288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/>
              <a:t>Вельмискин</a:t>
            </a:r>
            <a:r>
              <a:rPr lang="ru-RU" dirty="0" smtClean="0"/>
              <a:t> Даниил 4Б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Зафиксировать смену пейзажа в связи со сменой времен года</a:t>
            </a:r>
          </a:p>
          <a:p>
            <a:r>
              <a:rPr lang="ru-RU" dirty="0" smtClean="0"/>
              <a:t>Установить аномалии изучаемого периода</a:t>
            </a:r>
          </a:p>
          <a:p>
            <a:r>
              <a:rPr lang="ru-RU" dirty="0" smtClean="0"/>
              <a:t>Составить видеоролик на основе фотографий</a:t>
            </a:r>
          </a:p>
          <a:p>
            <a:r>
              <a:rPr lang="ru-RU" dirty="0" smtClean="0"/>
              <a:t>Составить график изменения температуры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Выявить и проанализировать изменения природы в течении указанного </a:t>
            </a:r>
            <a:r>
              <a:rPr lang="ru-RU" dirty="0" smtClean="0"/>
              <a:t>времени</a:t>
            </a:r>
          </a:p>
          <a:p>
            <a:r>
              <a:rPr lang="ru-RU" dirty="0" smtClean="0"/>
              <a:t>Не менее 2 раз в неделю фотографировать один и тот же пейзаж с 13:00 до 16:00</a:t>
            </a:r>
            <a:endParaRPr lang="ru-RU" dirty="0" smtClean="0"/>
          </a:p>
          <a:p>
            <a:r>
              <a:rPr lang="ru-RU" dirty="0" smtClean="0"/>
              <a:t>Ежедневно фиксировать температуру воздуха</a:t>
            </a:r>
          </a:p>
          <a:p>
            <a:r>
              <a:rPr lang="ru-RU" dirty="0" smtClean="0"/>
              <a:t>Определить самый теплый - холодный день, выявить аномалии</a:t>
            </a:r>
          </a:p>
          <a:p>
            <a:r>
              <a:rPr lang="ru-RU" dirty="0" smtClean="0"/>
              <a:t>Структурировать данные</a:t>
            </a:r>
          </a:p>
          <a:p>
            <a:r>
              <a:rPr lang="ru-RU" dirty="0" smtClean="0"/>
              <a:t>Показать изменения природы в ролике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642918"/>
            <a:ext cx="4038600" cy="204311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 Фотографирование.</a:t>
            </a:r>
          </a:p>
          <a:p>
            <a:pPr>
              <a:buNone/>
            </a:pPr>
            <a:r>
              <a:rPr lang="ru-RU" dirty="0" smtClean="0"/>
              <a:t>Фото делались примерно 2 раза в неделю с 1 точки с 12 до 16 часов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714356"/>
            <a:ext cx="4038600" cy="182879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3.Монтаж фильма. </a:t>
            </a:r>
          </a:p>
          <a:p>
            <a:pPr>
              <a:buNone/>
            </a:pPr>
            <a:r>
              <a:rPr lang="ru-RU" dirty="0" smtClean="0"/>
              <a:t>С  мамой в видео редакторе мы выстроили фото и наложили музыку</a:t>
            </a:r>
            <a:endParaRPr lang="ru-RU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2571744"/>
            <a:ext cx="4038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ru-RU" sz="2600" dirty="0" smtClean="0"/>
              <a:t>2. Запись погоды.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ru-RU" sz="2600" dirty="0" smtClean="0"/>
              <a:t>Снятие показания уличного термометра примерно в одно и то же время утром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4572000" y="2571744"/>
            <a:ext cx="4038600" cy="232886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lang="ru-RU" sz="2600" dirty="0" smtClean="0"/>
              <a:t>4. Составление презентации.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ru-RU" sz="2600" dirty="0" smtClean="0"/>
              <a:t>С мамой в программе </a:t>
            </a:r>
            <a:r>
              <a:rPr lang="en-US" sz="2600" dirty="0" smtClean="0"/>
              <a:t>Power Point </a:t>
            </a:r>
            <a:r>
              <a:rPr lang="ru-RU" sz="2600" dirty="0" smtClean="0"/>
              <a:t>мы структурировали данные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214282" y="214290"/>
          <a:ext cx="857256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00166" y="4357694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Месяц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сумма  </a:t>
                      </a:r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 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 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+21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+13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Декабрь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8183880" cy="1051560"/>
          </a:xfrm>
        </p:spPr>
        <p:txBody>
          <a:bodyPr>
            <a:noAutofit/>
          </a:bodyPr>
          <a:lstStyle/>
          <a:p>
            <a:r>
              <a:rPr lang="ru-RU" sz="2800" dirty="0" smtClean="0"/>
              <a:t>Аномалии периода </a:t>
            </a:r>
            <a:br>
              <a:rPr lang="ru-RU" sz="2800" dirty="0" smtClean="0"/>
            </a:br>
            <a:r>
              <a:rPr lang="ru-RU" sz="2800" dirty="0" smtClean="0"/>
              <a:t>октябрь 2019 – январь 2020 в </a:t>
            </a:r>
            <a:r>
              <a:rPr lang="ru-RU" sz="2800" dirty="0" err="1" smtClean="0"/>
              <a:t>гМосква</a:t>
            </a:r>
            <a:r>
              <a:rPr lang="ru-RU" sz="2800" dirty="0" smtClean="0"/>
              <a:t> </a:t>
            </a:r>
            <a:r>
              <a:rPr lang="ru-RU" sz="2800" dirty="0" smtClean="0"/>
              <a:t>по официальным данным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43050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Сверяясь с данными </a:t>
            </a:r>
            <a:r>
              <a:rPr lang="ru-RU" dirty="0" err="1" smtClean="0"/>
              <a:t>Росгидрометеоцентра</a:t>
            </a:r>
            <a:r>
              <a:rPr lang="ru-RU" dirty="0" smtClean="0"/>
              <a:t> я установил, что все 4 месяца были дни, которые были самыми теплыми днями за ВСЮ историю наблюдений:</a:t>
            </a:r>
          </a:p>
          <a:p>
            <a:r>
              <a:rPr lang="ru-RU" dirty="0" smtClean="0"/>
              <a:t>Октябрь  </a:t>
            </a:r>
            <a:r>
              <a:rPr lang="ru-RU" dirty="0" smtClean="0"/>
              <a:t>- </a:t>
            </a:r>
            <a:r>
              <a:rPr lang="ru-RU" dirty="0" smtClean="0"/>
              <a:t>17 </a:t>
            </a:r>
            <a:r>
              <a:rPr lang="ru-RU" dirty="0" smtClean="0"/>
              <a:t>октября (+18)</a:t>
            </a:r>
          </a:p>
          <a:p>
            <a:r>
              <a:rPr lang="ru-RU" dirty="0" smtClean="0"/>
              <a:t>Ноябрь – </a:t>
            </a:r>
            <a:r>
              <a:rPr lang="ru-RU" dirty="0" smtClean="0"/>
              <a:t> </a:t>
            </a:r>
            <a:r>
              <a:rPr lang="ru-RU" dirty="0" smtClean="0"/>
              <a:t>5 ноября (+13)</a:t>
            </a:r>
          </a:p>
          <a:p>
            <a:r>
              <a:rPr lang="ru-RU" dirty="0" smtClean="0"/>
              <a:t>Декабрь </a:t>
            </a:r>
            <a:r>
              <a:rPr lang="ru-RU" dirty="0" smtClean="0"/>
              <a:t>- </a:t>
            </a:r>
            <a:r>
              <a:rPr lang="ru-RU" dirty="0" smtClean="0"/>
              <a:t>18 декабря (+6) и 19 декабря (+7)</a:t>
            </a:r>
          </a:p>
          <a:p>
            <a:r>
              <a:rPr lang="ru-RU" dirty="0" smtClean="0"/>
              <a:t>Январь </a:t>
            </a:r>
            <a:r>
              <a:rPr lang="ru-RU" smtClean="0"/>
              <a:t>– </a:t>
            </a:r>
            <a:r>
              <a:rPr lang="ru-RU" smtClean="0"/>
              <a:t>16 </a:t>
            </a:r>
            <a:r>
              <a:rPr lang="ru-RU" dirty="0" smtClean="0"/>
              <a:t>января (+3)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Результатом моего наблюдения стал видеоролик мне на память, а также мои наблюдения. Мне повезло – этот период был богат на температурные рекорды. Каждый месяц был теплее, чем обычно. Постоянный снежный покров установился только во второй половине января. Синоптики объясняют это необычным движением циклонов  - масс теплого воздуха, которые перекрывают путь холодным арктическим ветрам.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229600" cy="1828800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4214842"/>
          </a:xfrm>
        </p:spPr>
        <p:txBody>
          <a:bodyPr>
            <a:normAutofit/>
          </a:bodyPr>
          <a:lstStyle/>
          <a:p>
            <a:r>
              <a:rPr lang="ru-RU" dirty="0" smtClean="0"/>
              <a:t>В своих наблюдениях я фиксировал смену осени и зимы. При работе над этим проектом я стал более внимательно наблюдать за изменениями в природе и замечать красоту любой погоды. Все мои задачи воплотились и, возможно, я стану вести эти наблюдения уже просто так – для себя.</a:t>
            </a:r>
          </a:p>
          <a:p>
            <a:r>
              <a:rPr lang="ru-RU" dirty="0" smtClean="0"/>
              <a:t>У природы нет плохой погоды – посмотрите мой ролик и убедитесь в этом сами!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5303</TotalTime>
  <Words>378</Words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Изменения природы, связанные со сменой времен года</vt:lpstr>
      <vt:lpstr>Цели проекта</vt:lpstr>
      <vt:lpstr>Задачи проекта</vt:lpstr>
      <vt:lpstr>Этапы</vt:lpstr>
      <vt:lpstr>Слайд 5</vt:lpstr>
      <vt:lpstr>Аномалии периода  октябрь 2019 – январь 2020 в гМосква по официальным данным</vt:lpstr>
      <vt:lpstr>Вывод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Darya</dc:creator>
  <cp:lastModifiedBy>asia7</cp:lastModifiedBy>
  <cp:revision>13</cp:revision>
  <dcterms:created xsi:type="dcterms:W3CDTF">2020-02-01T19:17:35Z</dcterms:created>
  <dcterms:modified xsi:type="dcterms:W3CDTF">2020-02-05T17:23:01Z</dcterms:modified>
</cp:coreProperties>
</file>