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D4AB6-142A-4592-B76F-3AB0D5479BA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AED75-0300-489B-99F0-B4A27C88C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6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AED75-0300-489B-99F0-B4A27C88C4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9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187624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средняя  общеобразовательная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№34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 10 «А» класса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Вилков Владимир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Кожевникова.О.П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304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г.Старая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Купавна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9168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исторический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герой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мир\Pictures\кожедуб\la-7.h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rdenrf.ru/upload/nagrady/orden-lenina-3tip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7" y="1639644"/>
            <a:ext cx="2736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realcoins.ru/images/lot/8939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9644"/>
            <a:ext cx="2736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://static.newauction.ru/offer_images/2016/11/04/11/big/S/soMK6uuull1/orden_gosudarstvennogo_nacionalnogo_flaga_kndr_severnaja_koreja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static.newauction.ru/offer_images/2016/11/04/11/big/S/soMK6uuull1/orden_gosudarstvennogo_nacionalnogo_flaga_kndr_severnaja_koreja_origin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94" y="1650488"/>
            <a:ext cx="2760241" cy="264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508518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 отмечен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двумя орденами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Ленина(слева),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Орденом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возрождения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Польши(справа), корейским Орденом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флага(посередине).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1767006"/>
            <a:ext cx="8561318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важно в каком городе ты родился , в какой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семье ты рос , ты способен на великие подвиги.</a:t>
            </a: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90"/>
            <a:ext cx="9144000" cy="687749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1124744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russian7.ru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24smi.org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ru.wikipedia.org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188639"/>
            <a:ext cx="5232458" cy="4278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1.Цели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.Биография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И.Н.Кожедуба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.Первый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полёт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.Первая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«Золотая звезда»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5.Вторая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«Золотая Звезда»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.Прибытие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Северную Корею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.Заключение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8.Используемая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5424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8004"/>
            <a:ext cx="7320850" cy="7663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Доказать, что любой из нас может стать героем своего</a:t>
            </a:r>
          </a:p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Отечества.</a:t>
            </a:r>
          </a:p>
          <a:p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Задача:</a:t>
            </a:r>
          </a:p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Рассказать людям о Герое СССР.</a:t>
            </a:r>
          </a:p>
          <a:p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Анализ.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508518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 Никитович </a:t>
            </a:r>
            <a:r>
              <a:rPr lang="ru-R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трижды Герой Советского Союза, Маршал авиации, советский военачальник и участник Великой Отечественной войны. На счету летчика десятки сбитых вражеских самолетов.</a:t>
            </a:r>
          </a:p>
        </p:txBody>
      </p:sp>
      <p:pic>
        <p:nvPicPr>
          <p:cNvPr id="1027" name="Picture 3" descr="C:\Users\Владмир\Pictures\кожедуб\adaui9ricdyc-ivan-kozhed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03" y="332656"/>
            <a:ext cx="3061814" cy="43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58534" y="429309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воздушный бой закончился для </a:t>
            </a:r>
            <a:r>
              <a:rPr lang="ru-R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Кожедуба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неудачей и едва не стал последним — его Ла-5 был повреждён пушечной очередью Мессершмитта-109, бронеспинка спасла его от зажигательного снаряда, а при возвращении самолёт был обстрелян советскими зенитчиками, в него попало 2 зенитных снаряда. </a:t>
            </a:r>
          </a:p>
        </p:txBody>
      </p:sp>
      <p:pic>
        <p:nvPicPr>
          <p:cNvPr id="1028" name="Picture 4" descr="http://grafiq.ru/wp-content/uploads/2017/04/L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22" y="508124"/>
            <a:ext cx="69517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960440" cy="257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militaryarms.ru/wp-content/uploads/2016/02/bf-109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7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724128" y="1484784"/>
            <a:ext cx="3096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 первый подвиг Иван </a:t>
            </a:r>
            <a:r>
              <a:rPr lang="ru-R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совершил летом 1943 года, будучи командиром эскадрильи на Курской дуге – сбил фашистский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бомбардировщик «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Ju-87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mtdata.ru/u3/photo3B5E/20906020459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4897"/>
            <a:ext cx="4968552" cy="51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21664" y="4725144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медали «Золотая Звезда» </a:t>
            </a:r>
            <a:r>
              <a:rPr lang="ru-R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был удостоен 19 августа 1944 года за 256 боевых вылетов и 48 сбитых самолётов противника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концу войны Иван </a:t>
            </a:r>
            <a:r>
              <a:rPr lang="ru-R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уже майор гвардии — совершил 330 боевых вылетов, в 120 воздушных боях сбил 62 самолёта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противника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pic>
        <p:nvPicPr>
          <p:cNvPr id="4098" name="Picture 2" descr="C:\Users\Владмир\Pictures\кожедуб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4087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4" name="Picture 4" descr="http://itd1.mycdn.me/image?id=862008554329&amp;t=20&amp;plc=WEB&amp;tkn=*jXaXj6DXQyTaQVV7HikSPHvs_i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56" y="188640"/>
            <a:ext cx="62646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302" y="4869160"/>
            <a:ext cx="91450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1950 году в состав 64-го авиакорпуса прибыла 324-я истребительная авиационная дивизия под командованием трижды Героя Советского Союза полковника </a:t>
            </a:r>
            <a:r>
              <a:rPr lang="ru-R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Кожедуба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составе 176-го и 196-го полков (60 "Миг-15").</a:t>
            </a:r>
            <a:b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1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275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Владмир</dc:creator>
  <cp:lastModifiedBy>Ольга Кожевникова</cp:lastModifiedBy>
  <cp:revision>17</cp:revision>
  <dcterms:created xsi:type="dcterms:W3CDTF">2018-04-17T13:36:30Z</dcterms:created>
  <dcterms:modified xsi:type="dcterms:W3CDTF">2018-04-19T06:55:38Z</dcterms:modified>
</cp:coreProperties>
</file>