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7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5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0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2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5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3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6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6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2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1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8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7FEB0BC-EB48-4BC3-8400-DC440B38637E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680C0CB-DDE4-4889-AB12-1613CC15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6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8103E-326C-4F40-864C-4D5C73BF7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Готов к труду и обороне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9F0734-B8D8-4750-9BC1-CD90695C3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Муниципальное бюджетное общеобразовательное учреждение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«Средняя общеобразовательная школа № 34»</a:t>
            </a:r>
          </a:p>
        </p:txBody>
      </p:sp>
    </p:spTree>
    <p:extLst>
      <p:ext uri="{BB962C8B-B14F-4D97-AF65-F5344CB8AC3E}">
        <p14:creationId xmlns:p14="http://schemas.microsoft.com/office/powerpoint/2010/main" val="179965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A36B-F84D-4FF6-8503-6005F1D3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6890"/>
            <a:ext cx="9875520" cy="485422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/>
              <a:t>Что включает ГТО: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9C9B9-8B12-4117-99BE-4053226AC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1015999"/>
            <a:ext cx="10202333" cy="5475111"/>
          </a:xfrm>
        </p:spPr>
        <p:txBody>
          <a:bodyPr>
            <a:normAutofit fontScale="92500" lnSpcReduction="20000"/>
          </a:bodyPr>
          <a:lstStyle/>
          <a:p>
            <a:pPr marL="560070" indent="-514350">
              <a:buFont typeface="+mj-lt"/>
              <a:buAutoNum type="arabicParenR" startAt="9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Прыжок в длину с места</a:t>
            </a:r>
          </a:p>
          <a:p>
            <a:pPr marL="560070" indent="-514350">
              <a:buFont typeface="+mj-lt"/>
              <a:buAutoNum type="arabicParenR" startAt="9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Прыжок в длину с разбега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0070" indent="-514350">
              <a:buFont typeface="+mj-lt"/>
              <a:buAutoNum type="arabicParenR" startAt="9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Рывок гири (Для тестирования используются гири массой 16 кг. Контрольное время выполнения упражнения - 4 мин) </a:t>
            </a:r>
          </a:p>
          <a:p>
            <a:pPr marL="560070" indent="-514350">
              <a:buFont typeface="+mj-lt"/>
              <a:buAutoNum type="arabicParenR" startAt="9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Сгибание и разгибание рук в упоре лежа на полу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0070" indent="-514350">
              <a:buFont typeface="+mj-lt"/>
              <a:buAutoNum type="arabicParenR" startAt="9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Сгибание и разгибание рук в упоре о гимнастическую скамью</a:t>
            </a:r>
          </a:p>
          <a:p>
            <a:pPr marL="560070" indent="-514350">
              <a:buFont typeface="+mj-lt"/>
              <a:buAutoNum type="arabicParenR" startAt="9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Смешанное передвижение 6-8 лет (Смешанное передвижение состоит из бега, переходящего в ходьбу в любой последовательности)</a:t>
            </a:r>
          </a:p>
          <a:p>
            <a:pPr marL="560070" indent="-514350">
              <a:buFont typeface="+mj-lt"/>
              <a:buAutoNum type="arabicParenR" startAt="9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Челночный бег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5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D67EB3-5520-4D33-BA98-FBB25F8E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097279"/>
            <a:ext cx="5212080" cy="4663440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24 мая 1930 года газета «Комсомольская правда» напечатала обращение, в котором предлагалось установить всесоюзные испытания на право получения значка «Готов к труду и обороне». Речь шла о необходимости введения единого критерия для оценки физической подготовленности молодежи. Предлагалось установить специальные нормы и требования, а тех, кто их выполнял – награждать значком.</a:t>
            </a:r>
          </a:p>
        </p:txBody>
      </p:sp>
      <p:pic>
        <p:nvPicPr>
          <p:cNvPr id="2050" name="Picture 2" descr="http://www.molmuseum.ru/images/924.jpg">
            <a:extLst>
              <a:ext uri="{FF2B5EF4-FFF2-40B4-BE49-F238E27FC236}">
                <a16:creationId xmlns:a16="http://schemas.microsoft.com/office/drawing/2014/main" id="{80997394-FFEC-4D14-8E50-3DDD1C89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80" y="1481243"/>
            <a:ext cx="3895513" cy="3895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6FBAFC8-EAF3-438E-990F-B4F5E33FD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4561" y="1051560"/>
            <a:ext cx="4448950" cy="47548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 поручению Всесоюзного совета физической культуры при ЦИК СССР был разработан проект комплекса ГТО, который 11 марта 1931 года после общественного обсуждения был утвержден и стал нормативной основой системы физического воспитания для всей страны.</a:t>
            </a:r>
          </a:p>
        </p:txBody>
      </p:sp>
      <p:pic>
        <p:nvPicPr>
          <p:cNvPr id="1028" name="Picture 4" descr="https://pp.userapi.com/c840122/v840122913/4cf47/2-fRv4EdgjY.jpg">
            <a:extLst>
              <a:ext uri="{FF2B5EF4-FFF2-40B4-BE49-F238E27FC236}">
                <a16:creationId xmlns:a16="http://schemas.microsoft.com/office/drawing/2014/main" id="{C1CE9055-BB6A-492B-ADD5-CF20703D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39" y="1861409"/>
            <a:ext cx="4705164" cy="3135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0FD9960-61D4-47E7-B5AD-B19F1EDF1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227" y="1097280"/>
            <a:ext cx="4499187" cy="47548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Цель вводимого комплекса – «дальнейшее повышение уровня физического воспитания и мобилизационной готовности советского народа, в первую очередь молодого поколения…».</a:t>
            </a:r>
          </a:p>
          <a:p>
            <a:pPr algn="just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Основное содержание комплекса ГТО было ориентировано на качественную физическую подготовку сотен миллионов советских людей.</a:t>
            </a:r>
          </a:p>
        </p:txBody>
      </p:sp>
      <p:pic>
        <p:nvPicPr>
          <p:cNvPr id="3074" name="Picture 2" descr="http://www.sportobzor.ru/uploads/images/normi_gto_2.jpg">
            <a:extLst>
              <a:ext uri="{FF2B5EF4-FFF2-40B4-BE49-F238E27FC236}">
                <a16:creationId xmlns:a16="http://schemas.microsoft.com/office/drawing/2014/main" id="{2CFD649F-6A91-436F-A7A4-CFF3EB13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7862"/>
            <a:ext cx="5048250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2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0FD9960-61D4-47E7-B5AD-B19F1EDF1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339" y="1097280"/>
            <a:ext cx="4499187" cy="47548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Первый комплекс ГТО состоял всего из одной ступени и предполагал выполнение 21 испытания, 15 из которых носили практический характер.</a:t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комплекс ГТО II ступени вошло уже 25 испытаний – 3 теоретических и 22 практических. Для женщин общее количество испытаний составляло 21. В обновленном комплексе II шире представлены спортивные испытания.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://lamcdn.net/furfurmag.ru/post_image-image/grjfR254DzKgbBjxpUw63A-wide.jpg">
            <a:extLst>
              <a:ext uri="{FF2B5EF4-FFF2-40B4-BE49-F238E27FC236}">
                <a16:creationId xmlns:a16="http://schemas.microsoft.com/office/drawing/2014/main" id="{3826D55D-0B62-4C9A-9A4B-FF7D1A16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0293"/>
            <a:ext cx="5087998" cy="3297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6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0FD9960-61D4-47E7-B5AD-B19F1EDF1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339" y="1097280"/>
            <a:ext cx="4499187" cy="47548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Благодаря ГТО миллионы советских людей получили навыки маршевой, лыжной, стрелковой подготовки, плавания, метания гранат, преодоления водных преград и препятствий. Это помогло им в минимальные сроки овладеть военным делом, стать снайперами, разведчиками, танкистами, летчиками.</a:t>
            </a:r>
            <a:endParaRPr lang="ru-RU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http://droplak.ru/wp-content/uploads/2014/03/47.png">
            <a:extLst>
              <a:ext uri="{FF2B5EF4-FFF2-40B4-BE49-F238E27FC236}">
                <a16:creationId xmlns:a16="http://schemas.microsoft.com/office/drawing/2014/main" id="{645AE142-3A71-4E91-AE9C-439E7B30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7837"/>
            <a:ext cx="4762500" cy="3362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7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0FD9960-61D4-47E7-B5AD-B19F1EDF1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339" y="1097280"/>
            <a:ext cx="4499187" cy="475488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2013 году руководство России и региональные руководители выступили с инициативой возрождения комплекса ГТО в России в современном формате. </a:t>
            </a:r>
            <a:b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Сегодня комплекс ГТО возрождается, преобразившись в новой форме и новых условиях. </a:t>
            </a:r>
            <a:endParaRPr lang="ru-RU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http://xn--45-dlcte5bh4g.xn--p1ai/sites/default/files/znaki_gto.png">
            <a:extLst>
              <a:ext uri="{FF2B5EF4-FFF2-40B4-BE49-F238E27FC236}">
                <a16:creationId xmlns:a16="http://schemas.microsoft.com/office/drawing/2014/main" id="{B7154179-5F13-436E-BBA7-35B10AC0C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59" y="1997198"/>
            <a:ext cx="6264938" cy="29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2D2328-22C5-41B3-9259-A83AE2621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620" y="515055"/>
            <a:ext cx="10112760" cy="5827889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Цели и задачи комплекса ГТО: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эффективности использования возможностей̆ физической̆ культуры и спорта в укреплении здоровья, гармоничном и всестороннем развитии личности, воспитании патриотизма и обеспечение преемственности в осуществлении физического воспитания населения;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увеличение числа граждан, систематически занимающихся физической̆ культурой̆ и спортом в Российской Федерации;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уровня физической подготовленности и продолжительности жизни граждан Российской Федерации;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у населения осознанных потребностей в систематических занятиях физической культурой и спортом, физическом самосовершенствовании и ведении здорового образа жизни;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общего уровня знаний населения о средствах, методах и формах организации самостоятельных занятий, в том числе с использованием современных информационных технологий;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модернизация системы физического воспитания и системы развития массового, детско-юношеского, школьного и студенческого спорта в образовательных организациях, в том числе путем увеличения количества спортивных клубов.</a:t>
            </a:r>
          </a:p>
        </p:txBody>
      </p:sp>
    </p:spTree>
    <p:extLst>
      <p:ext uri="{BB962C8B-B14F-4D97-AF65-F5344CB8AC3E}">
        <p14:creationId xmlns:p14="http://schemas.microsoft.com/office/powerpoint/2010/main" val="143747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A36B-F84D-4FF6-8503-6005F1D3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6890"/>
            <a:ext cx="9875520" cy="485422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/>
              <a:t>Что включает ГТО: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9C9B9-8B12-4117-99BE-4053226AC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1015999"/>
            <a:ext cx="10202333" cy="5475111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Font typeface="+mj-lt"/>
              <a:buAutoNum type="arabicParenR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Бег на длинные дистанции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Бег на короткие дистанции (60 и 100 м)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Метание снаряда на дальность (Участники II - IV ступеней выполняют метание мяча весом 50-57 гр., участники V - VII ступеней выполняют метание спортивного снаряда весом 700 и 500 г)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Метание теннисного меча в цель (Участники II - IV ступеней выполняют метание мяча весом 50-57 гр., участники V - VII ступеней выполняют метание спортивного снаряда весом 700 и 500 г)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Наклон вперед из положения, стоя с прямыми ногами на полу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Поднимание туловища из положения, лежа на спине (Участник выполняет максимальное количество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подниманий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за 1 минуту)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Подтягивание из виса лежа на низкой перекладине (Высота грифа перекладины для участников I - III ступеней - 90 см. Высота грифа перекладины для участников IV - IX ступеней - 110 см)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Подтягивание на высокой перекладине</a:t>
            </a:r>
          </a:p>
        </p:txBody>
      </p:sp>
    </p:spTree>
    <p:extLst>
      <p:ext uri="{BB962C8B-B14F-4D97-AF65-F5344CB8AC3E}">
        <p14:creationId xmlns:p14="http://schemas.microsoft.com/office/powerpoint/2010/main" val="133483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30</TotalTime>
  <Words>553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Corbel</vt:lpstr>
      <vt:lpstr>Базис</vt:lpstr>
      <vt:lpstr>Готов к труду и обороне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включает ГТО:</vt:lpstr>
      <vt:lpstr>Что включает ГТО: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 к труду и обороне</dc:title>
  <dc:creator>Артур Мноян</dc:creator>
  <cp:lastModifiedBy>Артур Мноян</cp:lastModifiedBy>
  <cp:revision>26</cp:revision>
  <dcterms:created xsi:type="dcterms:W3CDTF">2017-11-30T21:25:05Z</dcterms:created>
  <dcterms:modified xsi:type="dcterms:W3CDTF">2017-11-30T21:55:29Z</dcterms:modified>
</cp:coreProperties>
</file>