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9" r:id="rId12"/>
    <p:sldId id="263" r:id="rId13"/>
    <p:sldId id="264" r:id="rId14"/>
    <p:sldId id="270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57" autoAdjust="0"/>
  </p:normalViewPr>
  <p:slideViewPr>
    <p:cSldViewPr>
      <p:cViewPr varScale="1">
        <p:scale>
          <a:sx n="106" d="100"/>
          <a:sy n="106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3857628"/>
            <a:ext cx="6705600" cy="1500198"/>
          </a:xfrm>
        </p:spPr>
        <p:txBody>
          <a:bodyPr>
            <a:no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Выполнил: ученик 10 «А» класса</a:t>
            </a:r>
          </a:p>
          <a:p>
            <a:pPr algn="r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Айдари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Александр</a:t>
            </a:r>
          </a:p>
          <a:p>
            <a:pPr algn="r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Руководитель:Вейденбах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  <a:cs typeface="Times New Roman" pitchFamily="18" charset="0"/>
              </a:rPr>
              <a:t> Л.Н.</a:t>
            </a:r>
            <a:endParaRPr lang="ru-RU" sz="1600" dirty="0" smtClean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229600" cy="70009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Конференция школьного научного общества "Корифей" </a:t>
            </a:r>
            <a:b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itchFamily="34" charset="0"/>
              </a:rPr>
              <a:t>МБОУ СОШ №34</a:t>
            </a:r>
            <a:endParaRPr lang="ru-RU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71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ЛЕОНАРДО ДА ВИНЧИ –</a:t>
            </a:r>
          </a:p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ГЕНИЙ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,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ОПЕРЕДИВШИЙ СВОЕ ВРЕМЯ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60722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г.Старая </a:t>
            </a:r>
            <a:r>
              <a:rPr lang="ru-RU" b="1" dirty="0" err="1" smtClean="0">
                <a:solidFill>
                  <a:schemeClr val="bg1"/>
                </a:solidFill>
                <a:latin typeface="Arial Black" pitchFamily="34" charset="0"/>
              </a:rPr>
              <a:t>Купавна</a:t>
            </a:r>
            <a:endParaRPr lang="ru-RU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0"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2018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Школа\Проекты\Леонардо да Винчи\800px-Leonardo_Amboise_Automob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3916588" cy="3071834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Школа\Проекты\Леонардо да Винчи\158_8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42852"/>
            <a:ext cx="4882819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14480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500438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Еще в XV веке итальянский изобретатель смог сделать наброски «самодвижущейся повозки». Разработанная Леонардо тележка не имела водителя. Неизвестно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за счет чего она приводилась в движение. Тележка была трехколесной, по типу детского велосипеда. Задние колеса являлись независимыми.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 2004 году итальянским исследователям удалось построить этот автомобиль и заставить его двигаться. Создатели предположили, что автомобиль должен был приводиться в движение специальными пружинами, которые располагались в нижней части конструкции.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Администратор\Desktop\leonardo_da_vinc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039820" cy="2786082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Школа\Проекты\Леонардо да Винчи\1361305880_s01e03.scythe.chari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1029" y="214290"/>
            <a:ext cx="4680127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876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Со всех сторон убийственной колесницы Леонардо свисали косы. Она должна была действовать по принципу газонокосилки – прорывать ряды кавалерии и пехоты, срезая ноги противникам.  Судя по сопровождающим эскиз рисункам, приводилась в движение лошадью. Существовал эскиз с педалями для водителя.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Школа\Проекты\Леонардо да Винчи\Leonardo_tan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715304" cy="33487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3714752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Одной из самых захватывающих идей ученого был танк. Эта конструкция имела округлую форму и внешне напоминала черепаху, ощетинившуюся со всех сторон орудиями. Изобретатель надеялся решить проблему передвижения с помощью лошадей. От этой идеи быстро отказались. 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Вместо этого «двигателем» такого танка должны были стать восемь человек, которые бы поворачивали рычаги, соединенные с колесами, и таким образом двигали бы боевую машину вперед. Еще один член экипажа должен был находиться в верхней части аппарата и указывать направление движения.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esktop\Школа\Проекты\Леонардо да Винчи\e55a52ff-3e3a-4da2-ae1a-676de9dc7c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6536"/>
            <a:ext cx="3214710" cy="4081285"/>
          </a:xfrm>
          <a:prstGeom prst="rect">
            <a:avLst/>
          </a:prstGeom>
          <a:noFill/>
        </p:spPr>
      </p:pic>
      <p:pic>
        <p:nvPicPr>
          <p:cNvPr id="6147" name="Picture 3" descr="C:\Users\Администратор\Desktop\Школа\Проекты\Леонардо да Винчи\Водолазный-костюм-сделанный-по-чертежам-да-Винч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3214710" cy="40513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429132"/>
            <a:ext cx="7715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Водолазный костюм был сделан из кожи и оборудован стеклянными линзами. Дышать водолаз мог с помощью тростниковых трубок. Согласно задумке, водолазы должны были погрузиться на дно и дожидаться прибытия кораблей противника. Когда вражеские суда показались бы над водой, водолазы должны были совершить диверсию и пустить корабли на дно. </a:t>
            </a: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Школа\Проекты\Леонардо да Винчи\400x600_0xd42ee42d_13855945141438082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52"/>
            <a:ext cx="2822586" cy="42338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4500570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На основе данного материала можно сделать вывод, что Леонардо да Винчи действительно человек, опередивший свое время на несколько сотен лет. Авторы первых прототипов вышеперечисленных изобретений создали их не ранее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XIX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XX 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веков. Несомненно,  он сделал мощный рывок во многих отраслях науки и искусства.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1714488"/>
            <a:ext cx="8305800" cy="4643470"/>
          </a:xfrm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Использованные источники: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ru.wikipedia.org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https://hi-news.ru/technology/10-genialnyx-izobretenij-leonardo-da-vinchi.html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http://kakizobreli.ru/izobreteniya-leonardo-d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http://paranormal-news.ru/news/tekhnicheskie_izobretenija_leonardo_da_vinchi/2013-11-03-7990a-vinchi/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http://www.doklad-na-temu.ru/lyudi/leonardo-da-vinchi.htm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http://kratkoe.com/soobshhenie-o-leonardo-da-vinchi/</a:t>
            </a:r>
          </a:p>
          <a:p>
            <a:endParaRPr 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05800" cy="914626"/>
          </a:xfrm>
        </p:spPr>
        <p:txBody>
          <a:bodyPr/>
          <a:lstStyle/>
          <a:p>
            <a:r>
              <a:rPr lang="ru-RU" sz="4400" dirty="0" smtClean="0">
                <a:latin typeface="Arial Black" pitchFamily="34" charset="0"/>
              </a:rPr>
              <a:t>СПАСИБО ЗА ВНИМАНИЕ!</a:t>
            </a:r>
            <a:endParaRPr lang="ru-RU" sz="4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Школа\Проекты\Леонардо да Винчи\medie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5286412" cy="38679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71802" y="0"/>
            <a:ext cx="2603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 Black" pitchFamily="34" charset="0"/>
              </a:rPr>
              <a:t>ЦЕЛИ И ЗАДАЧИ</a:t>
            </a:r>
            <a:endParaRPr lang="ru-RU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86256"/>
            <a:ext cx="8858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Цель проектной работы: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Доказать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что Леонардо да Винчи – гений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опередивший свое время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Задача: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Сравнить изобретения ученого с современными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Методы: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Анализ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Сравнение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14818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Леонардо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ди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 сер Пьеро да Винчи появился на свет в поселке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Анкиато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 около городка Винчи 15 апреля 1452 года. Он был незаконным сыном богатого нотариуса Пьеро и крестьянки Катерины.  Первое время жил с матерью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  <a:cs typeface="FrankRuehl" pitchFamily="34" charset="-79"/>
              </a:rPr>
              <a:t> но вскоре отец  забрал его к себе.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Юноша в 1466 году поступает в мастерскую к флорентийскому художнику Верроккьо в подмастерье. В 1473 году в Гильдии Святого Луки он получает квалификацию мастера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b="1" dirty="0">
              <a:solidFill>
                <a:schemeClr val="bg1"/>
              </a:solidFill>
              <a:latin typeface="Comic Sans MS" pitchFamily="66" charset="0"/>
              <a:cs typeface="FrankRuehl" pitchFamily="34" charset="-79"/>
            </a:endParaRPr>
          </a:p>
        </p:txBody>
      </p:sp>
      <p:pic>
        <p:nvPicPr>
          <p:cNvPr id="1026" name="Picture 2" descr="C:\Users\Администратор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2805565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Леонардо да Винчи\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2357454" cy="334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Администратор\Desktop\Леонардо да Винчи\120083862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2366030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3143248"/>
            <a:ext cx="35004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Несмотря на то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что Леонардо да Винчи был гением во многих областях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 современному поколению он представляется как художник. Сам Леонардо считал себя ученым.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Работы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представленные на слайдах: </a:t>
            </a:r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Мона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Лиза (слева)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Крещение Христа (справа)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Тайная вечеря (сверху)</a:t>
            </a:r>
          </a:p>
        </p:txBody>
      </p:sp>
      <p:pic>
        <p:nvPicPr>
          <p:cNvPr id="3074" name="Picture 2" descr="C:\Users\Администратор\Desktop\Школа\Проекты\Леонардо да Винчи\tajnaja_vecherja_leonardo_da_vinchi_foto_s_visokim_razresheniem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42852"/>
            <a:ext cx="5357850" cy="3014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vGZ1Y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905894" cy="2754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дминистратор\Desktop\tmZ1Y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85728"/>
            <a:ext cx="3477828" cy="515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214686"/>
            <a:ext cx="4572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Леонардо да Винчи совершил огромный вклад в медицину. Примечательно, что власти Флоренции в медицинских целях выделяли ему трупы. Именно на них великий ученый и ставил свои опыты. В основном он занимался изучением анатомии, создал большое количество зарисовок органов и мышц.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Школа\Проекты\Леонардо да Винчи\vitruvian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52"/>
            <a:ext cx="5429288" cy="4241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2844" y="4357694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latin typeface="Comic Sans MS" pitchFamily="66" charset="0"/>
              </a:rPr>
              <a:t>Витрувианский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человек - рисунок, созданный Леонардо да Винчи примерно в 1490—1492 годах. На нём изображена фигура обнажённого мужчины в двух наложенных одна на другую позициях: с разведёнными в стороны руками и ногами, вписанная в окружность; с разведёнными руками и сведёнными вместе ногами, вписанная в квадрат. Рисунок является одновременно научным трудом и произведением искусства, также он служит примером интереса Леонардо к пропорциям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дминистратор\Desktop\Школа\Проекты\Леонардо да Винчи\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350211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дминистратор\Desktop\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357718" cy="427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7158" y="4786322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Впервые идея, как считают многие, родилась еще во времени Римской империи, но историки считают, что именно в тетрадях да Винчи появились первые наброски подшипника. Многие из устройств, придуманных гением, не работали бы без подшипников.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кола\Проекты\Леонардо да Винчи\CodXQw-WIAAfH-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84" y="214290"/>
            <a:ext cx="8815753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4000504"/>
            <a:ext cx="92868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Леонардо пытался создать крыло для летательного аппарата по образу и подобию крыльев птиц. Один из разработанных им аппаратов приводился в движение с помощью подвижных крыльев, которые поднимались и опускались за счет вращения летчиком педалей. 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Практического успеха эксперименты не имели, и вскоре изобретатель перешел к идее планирующего полета. Так появился прототип дельтаплана. В 2002-м году британские испытатели доказали правильность концепции дельтаплана да Винчи. </a:t>
            </a:r>
          </a:p>
          <a:p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Школа\Проекты\Леонардо да Винчи\gf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2926826" cy="4357718"/>
          </a:xfrm>
          <a:prstGeom prst="rect">
            <a:avLst/>
          </a:prstGeom>
          <a:noFill/>
        </p:spPr>
      </p:pic>
      <p:pic>
        <p:nvPicPr>
          <p:cNvPr id="4" name="Picture 5" descr="C:\Users\Администратор\Desktop\Школа\Проекты\Леонардо да Винчи\800px-Leonardo_da_Vinci_parachute_046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52"/>
            <a:ext cx="2904885" cy="43440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8"/>
            <a:ext cx="9286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Да Винчи задумал свой парашют как средство для дрейфа по воздуху. Его пирамидальная структура была драпирована тканью. Да Винчи писал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 что такое устройство позволило бы человеку «упасть с любой высоты без каких-либо травм и повреждений». Естествоиспытатели двадцать первого века, реализовавшие замысел да Винчи, признали, что он работает в точности, как тот предсказывал.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340</TotalTime>
  <Words>651</Words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Конференция школьного научного общества "Корифей"  МБОУ СОШ №34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№34</dc:title>
  <dc:creator>Александр</dc:creator>
  <cp:lastModifiedBy>XTreme.ws</cp:lastModifiedBy>
  <cp:revision>50</cp:revision>
  <dcterms:created xsi:type="dcterms:W3CDTF">2018-02-05T18:13:01Z</dcterms:created>
  <dcterms:modified xsi:type="dcterms:W3CDTF">2018-04-17T13:21:35Z</dcterms:modified>
</cp:coreProperties>
</file>