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58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0EE1ABE-9AE0-4748-95E8-B3AF09774635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4AF4F40-F9EA-4850-8C6D-ECC5A3B23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1ABE-9AE0-4748-95E8-B3AF09774635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F4F40-F9EA-4850-8C6D-ECC5A3B23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1ABE-9AE0-4748-95E8-B3AF09774635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F4F40-F9EA-4850-8C6D-ECC5A3B23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1ABE-9AE0-4748-95E8-B3AF09774635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F4F40-F9EA-4850-8C6D-ECC5A3B23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1ABE-9AE0-4748-95E8-B3AF09774635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F4F40-F9EA-4850-8C6D-ECC5A3B23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1ABE-9AE0-4748-95E8-B3AF09774635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F4F40-F9EA-4850-8C6D-ECC5A3B23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EE1ABE-9AE0-4748-95E8-B3AF09774635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AF4F40-F9EA-4850-8C6D-ECC5A3B23D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0EE1ABE-9AE0-4748-95E8-B3AF09774635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4AF4F40-F9EA-4850-8C6D-ECC5A3B23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1ABE-9AE0-4748-95E8-B3AF09774635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F4F40-F9EA-4850-8C6D-ECC5A3B23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1ABE-9AE0-4748-95E8-B3AF09774635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F4F40-F9EA-4850-8C6D-ECC5A3B23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1ABE-9AE0-4748-95E8-B3AF09774635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F4F40-F9EA-4850-8C6D-ECC5A3B23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0EE1ABE-9AE0-4748-95E8-B3AF09774635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4AF4F40-F9EA-4850-8C6D-ECC5A3B23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sa=X&amp;biw=1366&amp;bih=646&amp;q=%D0%91%D0%BE%D0%BD%D0%B4%D0%B8+(%D0%B3%D0%BE%D1%80%D0%BE%D0%B4)&amp;stick=H4sIAAAAAAAAAOPgE-LVT9c3NEyqMDWNNysvUOLUz9U3MMouKCrSEstOttIvSM0vyEkFUkXF-XlWSflFeYtYxS9MvLDvwt4LWy7sUNC4sPnCvosNQP4WTQBUiA8uTgAAAA&amp;ved=2ahUKEwiExcCZur7hAhUBl4sKHUavD3wQmxMoATAgegQIDRAH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Презентация на тему :</a:t>
            </a:r>
            <a:br>
              <a:rPr lang="ru-RU" dirty="0" smtClean="0"/>
            </a:br>
            <a:r>
              <a:rPr lang="ru-RU" sz="4000" i="1" dirty="0" smtClean="0"/>
              <a:t>«</a:t>
            </a:r>
            <a:r>
              <a:rPr lang="ru-RU" sz="4000" i="1" smtClean="0"/>
              <a:t>Секрет </a:t>
            </a:r>
            <a:r>
              <a:rPr lang="ru-RU" sz="4000" i="1" smtClean="0"/>
              <a:t>успеха сборной </a:t>
            </a:r>
            <a:r>
              <a:rPr lang="ru-RU" sz="4000" i="1" dirty="0" smtClean="0"/>
              <a:t>Франции на      чемпионате Мира»</a:t>
            </a:r>
            <a:endParaRPr lang="ru-RU" sz="40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861048"/>
            <a:ext cx="4953000" cy="2736304"/>
          </a:xfrm>
        </p:spPr>
        <p:txBody>
          <a:bodyPr/>
          <a:lstStyle/>
          <a:p>
            <a:r>
              <a:rPr lang="ru-RU" b="1" i="1" dirty="0" smtClean="0"/>
              <a:t>Учеников 9 класса «Б»</a:t>
            </a:r>
          </a:p>
          <a:p>
            <a:r>
              <a:rPr lang="ru-RU" i="1" dirty="0" smtClean="0"/>
              <a:t>Коваленко Кирилла</a:t>
            </a:r>
          </a:p>
          <a:p>
            <a:r>
              <a:rPr lang="ru-RU" i="1" dirty="0" smtClean="0"/>
              <a:t>Панфилова Дмитрия</a:t>
            </a:r>
            <a:br>
              <a:rPr lang="ru-RU" i="1" dirty="0" smtClean="0"/>
            </a:br>
            <a:r>
              <a:rPr lang="ru-RU" i="1" dirty="0" err="1" smtClean="0"/>
              <a:t>Дробнова</a:t>
            </a:r>
            <a:r>
              <a:rPr lang="ru-RU" i="1" dirty="0" smtClean="0"/>
              <a:t> Максима</a:t>
            </a:r>
          </a:p>
          <a:p>
            <a:r>
              <a:rPr lang="ru-RU" b="1" i="1" dirty="0" smtClean="0"/>
              <a:t>Руководитель :</a:t>
            </a:r>
          </a:p>
          <a:p>
            <a:r>
              <a:rPr lang="ru-RU" i="1" dirty="0" smtClean="0"/>
              <a:t>Кожевникова Ольга Петровна</a:t>
            </a:r>
          </a:p>
          <a:p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Мы познакомились с успехами сборной Франции по футболу</a:t>
            </a:r>
          </a:p>
          <a:p>
            <a:r>
              <a:rPr lang="ru-RU" dirty="0" smtClean="0"/>
              <a:t>2) Рассказали про лидеров сборной</a:t>
            </a:r>
          </a:p>
          <a:p>
            <a:r>
              <a:rPr lang="ru-RU" dirty="0" smtClean="0"/>
              <a:t>3) Узнали о секретах победы</a:t>
            </a:r>
          </a:p>
          <a:p>
            <a:endParaRPr lang="ru-RU" dirty="0"/>
          </a:p>
          <a:p>
            <a:endParaRPr lang="ru-RU" dirty="0" smtClean="0"/>
          </a:p>
          <a:p>
            <a:pPr marL="109728" indent="0" algn="r">
              <a:buNone/>
            </a:pPr>
            <a:r>
              <a:rPr lang="ru-RU"/>
              <a:t> </a:t>
            </a:r>
            <a:r>
              <a:rPr lang="ru-RU" smtClean="0"/>
              <a:t>   </a:t>
            </a:r>
            <a:r>
              <a:rPr lang="ru-RU" sz="2000" i="1" dirty="0"/>
              <a:t>Ч</a:t>
            </a:r>
            <a:r>
              <a:rPr lang="ru-RU" sz="2000" i="1" smtClean="0"/>
              <a:t>тобы </a:t>
            </a:r>
            <a:r>
              <a:rPr lang="ru-RU" sz="2000" i="1" dirty="0" smtClean="0"/>
              <a:t>добиться успехов , надо много тренироваться и иметь сильный характер.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Цели и задачи</a:t>
            </a:r>
          </a:p>
          <a:p>
            <a:r>
              <a:rPr lang="ru-RU" sz="2400" dirty="0" smtClean="0"/>
              <a:t>Отбор на чемпионата мира</a:t>
            </a:r>
          </a:p>
          <a:p>
            <a:r>
              <a:rPr lang="ru-RU" sz="2400" dirty="0" err="1" smtClean="0"/>
              <a:t>Килиан</a:t>
            </a:r>
            <a:r>
              <a:rPr lang="ru-RU" sz="2400" dirty="0" smtClean="0"/>
              <a:t> </a:t>
            </a:r>
            <a:r>
              <a:rPr lang="ru-RU" sz="2400" dirty="0" err="1" smtClean="0"/>
              <a:t>Мбаппе</a:t>
            </a:r>
            <a:endParaRPr lang="ru-RU" sz="2400" dirty="0" smtClean="0"/>
          </a:p>
          <a:p>
            <a:r>
              <a:rPr lang="ru-RU" sz="2400" dirty="0" err="1" smtClean="0"/>
              <a:t>Антуа́н</a:t>
            </a:r>
            <a:r>
              <a:rPr lang="ru-RU" sz="2400" dirty="0" smtClean="0"/>
              <a:t> </a:t>
            </a:r>
            <a:r>
              <a:rPr lang="ru-RU" sz="2400" dirty="0" err="1" smtClean="0"/>
              <a:t>Гризма́нн</a:t>
            </a:r>
            <a:endParaRPr lang="ru-RU" sz="2400" dirty="0" smtClean="0"/>
          </a:p>
          <a:p>
            <a:r>
              <a:rPr lang="ru-RU" sz="2400" dirty="0" smtClean="0"/>
              <a:t>Как выступали раньше ?</a:t>
            </a:r>
          </a:p>
          <a:p>
            <a:r>
              <a:rPr lang="ru-RU" sz="2400" dirty="0" smtClean="0"/>
              <a:t>Групповой этап</a:t>
            </a:r>
          </a:p>
          <a:p>
            <a:r>
              <a:rPr lang="ru-RU" sz="2400" dirty="0" err="1" smtClean="0"/>
              <a:t>Плей-офф</a:t>
            </a:r>
            <a:endParaRPr lang="ru-RU" sz="2400" dirty="0" smtClean="0"/>
          </a:p>
          <a:p>
            <a:r>
              <a:rPr lang="ru-RU" sz="2400" dirty="0" smtClean="0"/>
              <a:t>ФИНАЛ!!!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92696"/>
            <a:ext cx="8458200" cy="1470025"/>
          </a:xfrm>
        </p:spPr>
        <p:txBody>
          <a:bodyPr>
            <a:noAutofit/>
          </a:bodyPr>
          <a:lstStyle/>
          <a:p>
            <a:r>
              <a:rPr lang="ru-RU" sz="6000" b="1" i="1" dirty="0" smtClean="0"/>
              <a:t>СПАСИБО ЗА ВНИМАНИЕ!!!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Цели и задачи: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1) Рассказать секреты сборной Франции на </a:t>
            </a:r>
            <a:r>
              <a:rPr lang="ru-RU" sz="3200" dirty="0"/>
              <a:t>Ч</a:t>
            </a:r>
            <a:r>
              <a:rPr lang="ru-RU" sz="3200" dirty="0" smtClean="0"/>
              <a:t>емпионате Мира в России</a:t>
            </a:r>
          </a:p>
          <a:p>
            <a:r>
              <a:rPr lang="ru-RU" sz="3200" dirty="0" smtClean="0"/>
              <a:t>2) Познакомиться с лидерами сборной</a:t>
            </a:r>
          </a:p>
          <a:p>
            <a:r>
              <a:rPr lang="ru-RU" sz="3200" dirty="0" smtClean="0"/>
              <a:t>3) Узнать об успехах сборной Франции по футболу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668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Отбор на чемпионата мира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Жеребьёвка отправила вице-чемпионов континента</a:t>
            </a:r>
          </a:p>
          <a:p>
            <a:pPr>
              <a:buNone/>
            </a:pPr>
            <a:r>
              <a:rPr lang="ru-RU" sz="2400" dirty="0" smtClean="0"/>
              <a:t>    далеко не в самую простую группу со Швецией , Нидерландами и Болгарией. Но трехцветные спокойно заняли 1-ое место и вышли на ЧМ в России. </a:t>
            </a:r>
            <a:endParaRPr lang="ru-RU" sz="2400" dirty="0"/>
          </a:p>
        </p:txBody>
      </p:sp>
      <p:pic>
        <p:nvPicPr>
          <p:cNvPr id="4" name="Рисунок 3" descr="отбо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3140968"/>
            <a:ext cx="5162178" cy="29111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3100" b="1" i="1" dirty="0" err="1" smtClean="0"/>
              <a:t>Килиан</a:t>
            </a:r>
            <a:r>
              <a:rPr lang="ru-RU" sz="3100" b="1" i="1" dirty="0" smtClean="0"/>
              <a:t> </a:t>
            </a:r>
            <a:r>
              <a:rPr lang="ru-RU" sz="3100" b="1" i="1" dirty="0" err="1" smtClean="0"/>
              <a:t>Мбаппе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— французский футболист камерунского происхождения, нападающий клуба «Пари Сен-Жермен» и национальной сборной Франции. Признаётся одним из лучших молодых игроков мира. Победитель чемпионата мира 2018 года.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мбапп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35896" y="3356992"/>
            <a:ext cx="4799434" cy="2646961"/>
          </a:xfrm>
        </p:spPr>
      </p:pic>
      <p:sp>
        <p:nvSpPr>
          <p:cNvPr id="5" name="TextBox 4"/>
          <p:cNvSpPr txBox="1"/>
          <p:nvPr/>
        </p:nvSpPr>
        <p:spPr>
          <a:xfrm>
            <a:off x="539552" y="3501008"/>
            <a:ext cx="2736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20 декабря 1998 г. (возраст 20 лет),</a:t>
            </a:r>
          </a:p>
          <a:p>
            <a:r>
              <a:rPr lang="ru-RU" sz="2000" dirty="0" smtClean="0"/>
              <a:t> </a:t>
            </a:r>
            <a:r>
              <a:rPr lang="ru-RU" sz="2000" dirty="0" err="1" smtClean="0">
                <a:hlinkClick r:id="rId3"/>
              </a:rPr>
              <a:t>Бонди</a:t>
            </a:r>
            <a:r>
              <a:rPr lang="ru-RU" sz="2000" dirty="0" smtClean="0">
                <a:hlinkClick r:id="rId3"/>
              </a:rPr>
              <a:t>, Франция</a:t>
            </a:r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Антуа́н</a:t>
            </a:r>
            <a:r>
              <a:rPr lang="ru-RU" dirty="0" smtClean="0"/>
              <a:t> </a:t>
            </a:r>
            <a:r>
              <a:rPr lang="ru-RU" dirty="0" err="1" smtClean="0"/>
              <a:t>Гризма́нн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32511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французский футболист, нападающий клуба «</a:t>
            </a:r>
            <a:r>
              <a:rPr lang="ru-RU" sz="2400" dirty="0" err="1" smtClean="0"/>
              <a:t>Атлетико</a:t>
            </a:r>
            <a:r>
              <a:rPr lang="ru-RU" sz="2400" dirty="0" smtClean="0"/>
              <a:t> Мадрид» и сборной Франции. В составе национальной сборной — чемпион мира 2018 и серебряный призёр чемпионата Европы 2016.</a:t>
            </a:r>
            <a:endParaRPr lang="ru-RU" sz="2400" dirty="0"/>
          </a:p>
        </p:txBody>
      </p:sp>
      <p:pic>
        <p:nvPicPr>
          <p:cNvPr id="4" name="Рисунок 3" descr="гризма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3861048"/>
            <a:ext cx="4460354" cy="2501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выступали раньше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43808" y="2249424"/>
            <a:ext cx="5842992" cy="4325112"/>
          </a:xfrm>
        </p:spPr>
        <p:txBody>
          <a:bodyPr/>
          <a:lstStyle/>
          <a:p>
            <a:pPr algn="r">
              <a:buNone/>
            </a:pPr>
            <a:r>
              <a:rPr lang="ru-RU" dirty="0" smtClean="0"/>
              <a:t>   </a:t>
            </a:r>
            <a:r>
              <a:rPr lang="ru-RU" sz="2400" dirty="0" smtClean="0"/>
              <a:t>Чемпионами мира французы становились только один раз. В 1998-м они одержали победу на домашнем </a:t>
            </a:r>
            <a:r>
              <a:rPr lang="ru-RU" sz="2400" dirty="0" err="1" smtClean="0"/>
              <a:t>мундиале</a:t>
            </a:r>
            <a:r>
              <a:rPr lang="ru-RU" sz="2400" dirty="0" smtClean="0"/>
              <a:t>. В финале хозяева разгромили действующих чемпионов планеты — бразильцев.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2400" dirty="0" smtClean="0"/>
              <a:t>В 2006-м Франция снова добралась до финала ЧМ, но на этот раз уступила Италии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199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276872"/>
            <a:ext cx="2635103" cy="1996563"/>
          </a:xfrm>
          <a:prstGeom prst="rect">
            <a:avLst/>
          </a:prstGeom>
        </p:spPr>
      </p:pic>
      <p:pic>
        <p:nvPicPr>
          <p:cNvPr id="5" name="Рисунок 4" descr="зидан20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4509120"/>
            <a:ext cx="2655614" cy="187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>
            <a:normAutofit/>
          </a:bodyPr>
          <a:lstStyle/>
          <a:p>
            <a:r>
              <a:rPr lang="ru-RU" dirty="0" smtClean="0"/>
              <a:t>Путь по ЧМ :</a:t>
            </a:r>
            <a:br>
              <a:rPr lang="ru-RU" dirty="0" smtClean="0"/>
            </a:br>
            <a:r>
              <a:rPr lang="ru-RU" sz="2200" i="1" dirty="0" smtClean="0"/>
              <a:t>Групповой этап</a:t>
            </a:r>
            <a:endParaRPr lang="ru-RU" sz="2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/>
          <a:lstStyle/>
          <a:p>
            <a:r>
              <a:rPr lang="ru-RU" dirty="0" smtClean="0"/>
              <a:t> Франция на групповой стадии толком «вспотеть» не успела и спокойно вышла из группы «С». В группе трёх цветных ждали Перу(1:0) Австралия(2:1) и Дания(0:0).</a:t>
            </a:r>
          </a:p>
          <a:p>
            <a:endParaRPr lang="ru-RU" dirty="0"/>
          </a:p>
        </p:txBody>
      </p:sp>
      <p:pic>
        <p:nvPicPr>
          <p:cNvPr id="4" name="Рисунок 3" descr="групповой эта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3717032"/>
            <a:ext cx="4603229" cy="25945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ru-RU" dirty="0" err="1" smtClean="0"/>
              <a:t>Плей-офф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2511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Соперником Франции по 1/8 стала сборная Аргентины с которой будущие Чемпионы выдали огненный матч (4:3).</a:t>
            </a:r>
          </a:p>
          <a:p>
            <a:r>
              <a:rPr lang="ru-RU" sz="2400" dirty="0" smtClean="0"/>
              <a:t>В 1/4 Французов ждала крепкая соборная Уругвая, давшая бой подопечным </a:t>
            </a:r>
            <a:r>
              <a:rPr lang="ru-RU" sz="2400" dirty="0" err="1" smtClean="0"/>
              <a:t>Дешама</a:t>
            </a:r>
            <a:r>
              <a:rPr lang="ru-RU" sz="2400" dirty="0" smtClean="0"/>
              <a:t> (2:0).</a:t>
            </a:r>
          </a:p>
          <a:p>
            <a:r>
              <a:rPr lang="ru-RU" sz="2400" dirty="0" smtClean="0"/>
              <a:t>В 1/2 трёх цветным попалась молодая и задорная сборная Бельгии, которая не давала создавать Франции ничего на поле . Исход матча решил один эпизод с голом защитника </a:t>
            </a:r>
            <a:r>
              <a:rPr lang="ru-RU" sz="2400" dirty="0" err="1" smtClean="0"/>
              <a:t>Умтити</a:t>
            </a:r>
            <a:r>
              <a:rPr lang="ru-RU" sz="2400" dirty="0" smtClean="0"/>
              <a:t> после углового (1:0).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мяч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5157192"/>
            <a:ext cx="2160240" cy="14375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ФИНАЛ!!!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996952"/>
            <a:ext cx="5410944" cy="4325112"/>
          </a:xfrm>
        </p:spPr>
        <p:txBody>
          <a:bodyPr>
            <a:normAutofit fontScale="92500"/>
          </a:bodyPr>
          <a:lstStyle/>
          <a:p>
            <a:pPr fontAlgn="b"/>
            <a:r>
              <a:rPr lang="ru-RU" dirty="0" smtClean="0"/>
              <a:t>Золотой Финал сборная Франции играла в Лужниках. Матч завершился со счётом 4:2 в пользу французов и вошёл в историю как самый результативный. Чемпионов Мира под ливнем лично награждал Владимир Путин.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награждени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1073979"/>
            <a:ext cx="3995936" cy="2161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99</TotalTime>
  <Words>352</Words>
  <Application>Microsoft Office PowerPoint</Application>
  <PresentationFormat>Экран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Презентация на тему : «Секрет успеха сборной Франции на      чемпионате Мира»</vt:lpstr>
      <vt:lpstr>Цели и задачи: </vt:lpstr>
      <vt:lpstr>Отбор на чемпионата мира</vt:lpstr>
      <vt:lpstr>Килиан Мбаппе — французский футболист камерунского происхождения, нападающий клуба «Пари Сен-Жермен» и национальной сборной Франции. Признаётся одним из лучших молодых игроков мира. Победитель чемпионата мира 2018 года.  </vt:lpstr>
      <vt:lpstr>Антуа́н Гризма́нн</vt:lpstr>
      <vt:lpstr>Как выступали раньше ?</vt:lpstr>
      <vt:lpstr>Путь по ЧМ : Групповой этап</vt:lpstr>
      <vt:lpstr>Плей-офф</vt:lpstr>
      <vt:lpstr>ФИНАЛ!!!</vt:lpstr>
      <vt:lpstr>Выводы:</vt:lpstr>
      <vt:lpstr>Содержание:</vt:lpstr>
      <vt:lpstr>СПАСИБО ЗА ВНИМАНИЕ!!!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: «Секрет сборной Франции на      чемпионате Мира»</dc:title>
  <dc:creator>Кирилл</dc:creator>
  <cp:lastModifiedBy>Лара</cp:lastModifiedBy>
  <cp:revision>12</cp:revision>
  <dcterms:created xsi:type="dcterms:W3CDTF">2019-05-14T16:37:24Z</dcterms:created>
  <dcterms:modified xsi:type="dcterms:W3CDTF">2019-06-07T05:30:29Z</dcterms:modified>
</cp:coreProperties>
</file>