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1" r:id="rId4"/>
    <p:sldId id="256" r:id="rId5"/>
    <p:sldId id="257" r:id="rId6"/>
    <p:sldId id="258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3A53-B170-4A17-A362-1E95F1F241EA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66AD-2377-4D61-858A-AA9F7D2BD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3A53-B170-4A17-A362-1E95F1F241EA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66AD-2377-4D61-858A-AA9F7D2BD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3A53-B170-4A17-A362-1E95F1F241EA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66AD-2377-4D61-858A-AA9F7D2BD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3A53-B170-4A17-A362-1E95F1F241EA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66AD-2377-4D61-858A-AA9F7D2BD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3A53-B170-4A17-A362-1E95F1F241EA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66AD-2377-4D61-858A-AA9F7D2BD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3A53-B170-4A17-A362-1E95F1F241EA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66AD-2377-4D61-858A-AA9F7D2BD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3A53-B170-4A17-A362-1E95F1F241EA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66AD-2377-4D61-858A-AA9F7D2BD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3A53-B170-4A17-A362-1E95F1F241EA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66AD-2377-4D61-858A-AA9F7D2BD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3A53-B170-4A17-A362-1E95F1F241EA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66AD-2377-4D61-858A-AA9F7D2BD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3A53-B170-4A17-A362-1E95F1F241EA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66AD-2377-4D61-858A-AA9F7D2BD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3A53-B170-4A17-A362-1E95F1F241EA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66AD-2377-4D61-858A-AA9F7D2BD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E3A53-B170-4A17-A362-1E95F1F241EA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A66AD-2377-4D61-858A-AA9F7D2BD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b.ru/" TargetMode="External"/><Relationship Id="rId2" Type="http://schemas.openxmlformats.org/officeDocument/2006/relationships/hyperlink" Target="https://www.vnews.agenc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ir-zoofacts.in.ua/" TargetMode="External"/><Relationship Id="rId5" Type="http://schemas.openxmlformats.org/officeDocument/2006/relationships/hyperlink" Target="https://twitter.com/" TargetMode="External"/><Relationship Id="rId4" Type="http://schemas.openxmlformats.org/officeDocument/2006/relationships/hyperlink" Target="https://mnogo-krolikov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Кошка как физическое исследование</a:t>
            </a:r>
            <a:endParaRPr lang="ru-RU" dirty="0"/>
          </a:p>
        </p:txBody>
      </p:sp>
      <p:pic>
        <p:nvPicPr>
          <p:cNvPr id="4" name="Содержимое 3" descr="Кот в темноте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ru-RU" i="1" dirty="0" smtClean="0"/>
              <a:t>Кошка в древнем Египте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ошка в египт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1285860"/>
            <a:ext cx="5113188" cy="50582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Теплообмен кошки</a:t>
            </a:r>
            <a:endParaRPr lang="ru-RU" dirty="0"/>
          </a:p>
        </p:txBody>
      </p:sp>
      <p:pic>
        <p:nvPicPr>
          <p:cNvPr id="4" name="Содержимое 3" descr="Теплообмен кош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643050"/>
            <a:ext cx="5886594" cy="392909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Наэлектролизованная</a:t>
            </a:r>
            <a:r>
              <a:rPr lang="ru-RU" sz="3600" dirty="0" smtClean="0"/>
              <a:t> шерсть кошки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Шерсть кота под электрическим напрежение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500174"/>
            <a:ext cx="6210312" cy="48577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Взаимодействие шара </a:t>
            </a:r>
            <a:r>
              <a:rPr lang="ru-RU" dirty="0" err="1" smtClean="0"/>
              <a:t>Теслы</a:t>
            </a:r>
            <a:r>
              <a:rPr lang="ru-RU" dirty="0" smtClean="0"/>
              <a:t> с шерстью кошки</a:t>
            </a:r>
            <a:endParaRPr lang="ru-RU" dirty="0"/>
          </a:p>
        </p:txBody>
      </p:sp>
      <p:pic>
        <p:nvPicPr>
          <p:cNvPr id="4" name="Содержимое 3" descr="Кошка и шар теслы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Кошка в полете меняет положение своего тела</a:t>
            </a:r>
            <a:endParaRPr lang="ru-RU" dirty="0"/>
          </a:p>
        </p:txBody>
      </p:sp>
      <p:pic>
        <p:nvPicPr>
          <p:cNvPr id="4" name="Содержимое 3" descr="Кошка в полёт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8989" y="1600200"/>
            <a:ext cx="6246021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Отличия глаз кошки и человека</a:t>
            </a:r>
            <a:endParaRPr lang="ru-RU" dirty="0"/>
          </a:p>
        </p:txBody>
      </p:sp>
      <p:pic>
        <p:nvPicPr>
          <p:cNvPr id="4" name="Содержимое 3" descr="Кошачий глаз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000240"/>
            <a:ext cx="3784131" cy="3043246"/>
          </a:xfrm>
        </p:spPr>
      </p:pic>
      <p:pic>
        <p:nvPicPr>
          <p:cNvPr id="5" name="Рисунок 4" descr="Человеческий глаз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000240"/>
            <a:ext cx="4286280" cy="28590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www.vnews.agency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fb.ru</a:t>
            </a:r>
            <a:endParaRPr lang="ru-RU" dirty="0" smtClean="0"/>
          </a:p>
          <a:p>
            <a:r>
              <a:rPr lang="en-US" b="1" dirty="0" smtClean="0">
                <a:hlinkClick r:id="rId4"/>
              </a:rPr>
              <a:t>https://</a:t>
            </a:r>
            <a:r>
              <a:rPr lang="en-US" b="1" dirty="0" smtClean="0">
                <a:hlinkClick r:id="rId4"/>
              </a:rPr>
              <a:t>mnogo-krolikov.ru</a:t>
            </a:r>
            <a:endParaRPr lang="ru-RU" b="1" dirty="0" smtClean="0"/>
          </a:p>
          <a:p>
            <a:r>
              <a:rPr lang="en-US" b="1" dirty="0" smtClean="0">
                <a:hlinkClick r:id="rId5"/>
              </a:rPr>
              <a:t>https://</a:t>
            </a:r>
            <a:r>
              <a:rPr lang="en-US" b="1" dirty="0" smtClean="0">
                <a:hlinkClick r:id="rId5"/>
              </a:rPr>
              <a:t>twitter.com</a:t>
            </a:r>
            <a:endParaRPr lang="ru-RU" b="1" dirty="0" smtClean="0"/>
          </a:p>
          <a:p>
            <a:r>
              <a:rPr lang="en-US" b="1" dirty="0" smtClean="0">
                <a:hlinkClick r:id="rId6"/>
              </a:rPr>
              <a:t>https://</a:t>
            </a:r>
            <a:r>
              <a:rPr lang="en-US" b="1" dirty="0" smtClean="0">
                <a:hlinkClick r:id="rId6"/>
              </a:rPr>
              <a:t>mir-zoofacts.in.ua</a:t>
            </a:r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48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Кошка как физическое исследование</vt:lpstr>
      <vt:lpstr>Кошка в древнем Египте</vt:lpstr>
      <vt:lpstr>Теплообмен кошки</vt:lpstr>
      <vt:lpstr>Наэлектролизованная шерсть кошки</vt:lpstr>
      <vt:lpstr>Взаимодействие шара Теслы с шерстью кошки</vt:lpstr>
      <vt:lpstr>Кошка в полете меняет положение своего тела</vt:lpstr>
      <vt:lpstr>Отличия глаз кошки и человека</vt:lpstr>
      <vt:lpstr>Источники: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Наэлектролизованная шерсть кошки</dc:title>
  <dc:creator>Ildar-PC</dc:creator>
  <cp:lastModifiedBy>Ildar-PC</cp:lastModifiedBy>
  <cp:revision>7</cp:revision>
  <dcterms:created xsi:type="dcterms:W3CDTF">2019-12-16T15:33:00Z</dcterms:created>
  <dcterms:modified xsi:type="dcterms:W3CDTF">2019-12-17T17:33:11Z</dcterms:modified>
</cp:coreProperties>
</file>