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9" r:id="rId1"/>
  </p:sldMasterIdLst>
  <p:sldIdLst>
    <p:sldId id="258" r:id="rId2"/>
    <p:sldId id="264" r:id="rId3"/>
    <p:sldId id="265" r:id="rId4"/>
    <p:sldId id="268" r:id="rId5"/>
    <p:sldId id="283" r:id="rId6"/>
    <p:sldId id="293" r:id="rId7"/>
    <p:sldId id="287" r:id="rId8"/>
    <p:sldId id="294" r:id="rId9"/>
    <p:sldId id="296" r:id="rId10"/>
    <p:sldId id="284" r:id="rId11"/>
    <p:sldId id="285" r:id="rId12"/>
    <p:sldId id="270" r:id="rId13"/>
    <p:sldId id="286" r:id="rId14"/>
    <p:sldId id="291" r:id="rId15"/>
    <p:sldId id="297" r:id="rId16"/>
    <p:sldId id="282" r:id="rId17"/>
    <p:sldId id="28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EC80C69-BF1E-4626-AB35-15887BE949D3}">
          <p14:sldIdLst>
            <p14:sldId id="258"/>
            <p14:sldId id="264"/>
            <p14:sldId id="265"/>
            <p14:sldId id="268"/>
          </p14:sldIdLst>
        </p14:section>
        <p14:section name="Раздел без заголовка" id="{81E3CAE4-CF81-4459-81E4-4534C0B68FE8}">
          <p14:sldIdLst>
            <p14:sldId id="283"/>
            <p14:sldId id="293"/>
            <p14:sldId id="287"/>
            <p14:sldId id="294"/>
            <p14:sldId id="296"/>
            <p14:sldId id="284"/>
            <p14:sldId id="285"/>
            <p14:sldId id="270"/>
            <p14:sldId id="286"/>
            <p14:sldId id="291"/>
            <p14:sldId id="297"/>
            <p14:sldId id="282"/>
            <p14:sldId id="28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C0D1"/>
    <a:srgbClr val="92DADE"/>
    <a:srgbClr val="074551"/>
    <a:srgbClr val="FF00FF"/>
    <a:srgbClr val="311CB0"/>
    <a:srgbClr val="380595"/>
    <a:srgbClr val="CC0000"/>
    <a:srgbClr val="FFFFFF"/>
    <a:srgbClr val="FF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97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3101434-4992-4BA9-96D8-C454EF50A23E}"/>
    <pc:docChg chg="modSld">
      <pc:chgData name="" userId="" providerId="" clId="Web-{93101434-4992-4BA9-96D8-C454EF50A23E}" dt="2018-03-19T14:26:35.340" v="589"/>
      <pc:docMkLst>
        <pc:docMk/>
      </pc:docMkLst>
      <pc:sldChg chg="modSp">
        <pc:chgData name="" userId="" providerId="" clId="Web-{93101434-4992-4BA9-96D8-C454EF50A23E}" dt="2018-03-19T13:34:43.659" v="62"/>
        <pc:sldMkLst>
          <pc:docMk/>
          <pc:sldMk cId="1382791348" sldId="261"/>
        </pc:sldMkLst>
        <pc:spChg chg="mod">
          <ac:chgData name="" userId="" providerId="" clId="Web-{93101434-4992-4BA9-96D8-C454EF50A23E}" dt="2018-03-19T13:34:43.659" v="62"/>
          <ac:spMkLst>
            <pc:docMk/>
            <pc:sldMk cId="1382791348" sldId="261"/>
            <ac:spMk id="7" creationId="{00000000-0000-0000-0000-000000000000}"/>
          </ac:spMkLst>
        </pc:spChg>
      </pc:sldChg>
      <pc:sldChg chg="modSp">
        <pc:chgData name="" userId="" providerId="" clId="Web-{93101434-4992-4BA9-96D8-C454EF50A23E}" dt="2018-03-19T13:36:53.722" v="84"/>
        <pc:sldMkLst>
          <pc:docMk/>
          <pc:sldMk cId="1104393893" sldId="262"/>
        </pc:sldMkLst>
        <pc:spChg chg="mod">
          <ac:chgData name="" userId="" providerId="" clId="Web-{93101434-4992-4BA9-96D8-C454EF50A23E}" dt="2018-03-19T13:36:53.722" v="84"/>
          <ac:spMkLst>
            <pc:docMk/>
            <pc:sldMk cId="1104393893" sldId="262"/>
            <ac:spMk id="3" creationId="{00000000-0000-0000-0000-000000000000}"/>
          </ac:spMkLst>
        </pc:spChg>
      </pc:sldChg>
      <pc:sldChg chg="modSp">
        <pc:chgData name="" userId="" providerId="" clId="Web-{93101434-4992-4BA9-96D8-C454EF50A23E}" dt="2018-03-19T13:38:44.535" v="103"/>
        <pc:sldMkLst>
          <pc:docMk/>
          <pc:sldMk cId="896371611" sldId="263"/>
        </pc:sldMkLst>
        <pc:spChg chg="mod">
          <ac:chgData name="" userId="" providerId="" clId="Web-{93101434-4992-4BA9-96D8-C454EF50A23E}" dt="2018-03-19T13:38:44.535" v="103"/>
          <ac:spMkLst>
            <pc:docMk/>
            <pc:sldMk cId="896371611" sldId="263"/>
            <ac:spMk id="2" creationId="{00000000-0000-0000-0000-000000000000}"/>
          </ac:spMkLst>
        </pc:spChg>
      </pc:sldChg>
      <pc:sldChg chg="modSp">
        <pc:chgData name="" userId="" providerId="" clId="Web-{93101434-4992-4BA9-96D8-C454EF50A23E}" dt="2018-03-19T13:41:08.880" v="123"/>
        <pc:sldMkLst>
          <pc:docMk/>
          <pc:sldMk cId="1613693625" sldId="264"/>
        </pc:sldMkLst>
        <pc:spChg chg="mod">
          <ac:chgData name="" userId="" providerId="" clId="Web-{93101434-4992-4BA9-96D8-C454EF50A23E}" dt="2018-03-19T13:41:08.880" v="123"/>
          <ac:spMkLst>
            <pc:docMk/>
            <pc:sldMk cId="1613693625" sldId="264"/>
            <ac:spMk id="3" creationId="{00000000-0000-0000-0000-000000000000}"/>
          </ac:spMkLst>
        </pc:spChg>
      </pc:sldChg>
      <pc:sldChg chg="modSp">
        <pc:chgData name="" userId="" providerId="" clId="Web-{93101434-4992-4BA9-96D8-C454EF50A23E}" dt="2018-03-19T13:44:47.698" v="178"/>
        <pc:sldMkLst>
          <pc:docMk/>
          <pc:sldMk cId="3048183573" sldId="265"/>
        </pc:sldMkLst>
        <pc:spChg chg="mod">
          <ac:chgData name="" userId="" providerId="" clId="Web-{93101434-4992-4BA9-96D8-C454EF50A23E}" dt="2018-03-19T13:44:47.698" v="178"/>
          <ac:spMkLst>
            <pc:docMk/>
            <pc:sldMk cId="3048183573" sldId="265"/>
            <ac:spMk id="4" creationId="{00000000-0000-0000-0000-000000000000}"/>
          </ac:spMkLst>
        </pc:spChg>
      </pc:sldChg>
      <pc:sldChg chg="modSp">
        <pc:chgData name="" userId="" providerId="" clId="Web-{93101434-4992-4BA9-96D8-C454EF50A23E}" dt="2018-03-19T13:51:16.078" v="250"/>
        <pc:sldMkLst>
          <pc:docMk/>
          <pc:sldMk cId="3078777937" sldId="266"/>
        </pc:sldMkLst>
        <pc:spChg chg="mod">
          <ac:chgData name="" userId="" providerId="" clId="Web-{93101434-4992-4BA9-96D8-C454EF50A23E}" dt="2018-03-19T13:51:16.078" v="250"/>
          <ac:spMkLst>
            <pc:docMk/>
            <pc:sldMk cId="3078777937" sldId="266"/>
            <ac:spMk id="2" creationId="{00000000-0000-0000-0000-000000000000}"/>
          </ac:spMkLst>
        </pc:spChg>
      </pc:sldChg>
      <pc:sldChg chg="modSp">
        <pc:chgData name="" userId="" providerId="" clId="Web-{93101434-4992-4BA9-96D8-C454EF50A23E}" dt="2018-03-19T13:53:31.251" v="277"/>
        <pc:sldMkLst>
          <pc:docMk/>
          <pc:sldMk cId="1790922688" sldId="267"/>
        </pc:sldMkLst>
        <pc:spChg chg="mod">
          <ac:chgData name="" userId="" providerId="" clId="Web-{93101434-4992-4BA9-96D8-C454EF50A23E}" dt="2018-03-19T13:53:31.251" v="277"/>
          <ac:spMkLst>
            <pc:docMk/>
            <pc:sldMk cId="1790922688" sldId="267"/>
            <ac:spMk id="3" creationId="{00000000-0000-0000-0000-000000000000}"/>
          </ac:spMkLst>
        </pc:spChg>
      </pc:sldChg>
      <pc:sldChg chg="modSp">
        <pc:chgData name="" userId="" providerId="" clId="Web-{93101434-4992-4BA9-96D8-C454EF50A23E}" dt="2018-03-19T13:57:27.254" v="344"/>
        <pc:sldMkLst>
          <pc:docMk/>
          <pc:sldMk cId="1788130538" sldId="268"/>
        </pc:sldMkLst>
        <pc:spChg chg="mod">
          <ac:chgData name="" userId="" providerId="" clId="Web-{93101434-4992-4BA9-96D8-C454EF50A23E}" dt="2018-03-19T13:53:47.468" v="282"/>
          <ac:spMkLst>
            <pc:docMk/>
            <pc:sldMk cId="1788130538" sldId="268"/>
            <ac:spMk id="2" creationId="{00000000-0000-0000-0000-000000000000}"/>
          </ac:spMkLst>
        </pc:spChg>
        <pc:spChg chg="mod">
          <ac:chgData name="" userId="" providerId="" clId="Web-{93101434-4992-4BA9-96D8-C454EF50A23E}" dt="2018-03-19T13:57:27.254" v="344"/>
          <ac:spMkLst>
            <pc:docMk/>
            <pc:sldMk cId="1788130538" sldId="268"/>
            <ac:spMk id="3" creationId="{00000000-0000-0000-0000-000000000000}"/>
          </ac:spMkLst>
        </pc:spChg>
      </pc:sldChg>
      <pc:sldChg chg="modSp">
        <pc:chgData name="" userId="" providerId="" clId="Web-{93101434-4992-4BA9-96D8-C454EF50A23E}" dt="2018-03-19T14:14:55.130" v="477"/>
        <pc:sldMkLst>
          <pc:docMk/>
          <pc:sldMk cId="2634619824" sldId="269"/>
        </pc:sldMkLst>
        <pc:spChg chg="mod">
          <ac:chgData name="" userId="" providerId="" clId="Web-{93101434-4992-4BA9-96D8-C454EF50A23E}" dt="2018-03-19T14:14:55.130" v="477"/>
          <ac:spMkLst>
            <pc:docMk/>
            <pc:sldMk cId="2634619824" sldId="269"/>
            <ac:spMk id="2" creationId="{00000000-0000-0000-0000-000000000000}"/>
          </ac:spMkLst>
        </pc:spChg>
      </pc:sldChg>
      <pc:sldChg chg="modSp">
        <pc:chgData name="" userId="" providerId="" clId="Web-{93101434-4992-4BA9-96D8-C454EF50A23E}" dt="2018-03-19T14:20:16.009" v="511"/>
        <pc:sldMkLst>
          <pc:docMk/>
          <pc:sldMk cId="768351675" sldId="270"/>
        </pc:sldMkLst>
        <pc:spChg chg="mod">
          <ac:chgData name="" userId="" providerId="" clId="Web-{93101434-4992-4BA9-96D8-C454EF50A23E}" dt="2018-03-19T14:20:16.009" v="511"/>
          <ac:spMkLst>
            <pc:docMk/>
            <pc:sldMk cId="768351675" sldId="270"/>
            <ac:spMk id="3" creationId="{00000000-0000-0000-0000-000000000000}"/>
          </ac:spMkLst>
        </pc:spChg>
      </pc:sldChg>
      <pc:sldChg chg="modSp">
        <pc:chgData name="" userId="" providerId="" clId="Web-{93101434-4992-4BA9-96D8-C454EF50A23E}" dt="2018-03-19T14:18:59.712" v="502"/>
        <pc:sldMkLst>
          <pc:docMk/>
          <pc:sldMk cId="349993486" sldId="271"/>
        </pc:sldMkLst>
        <pc:spChg chg="mod">
          <ac:chgData name="" userId="" providerId="" clId="Web-{93101434-4992-4BA9-96D8-C454EF50A23E}" dt="2018-03-19T14:18:59.712" v="502"/>
          <ac:spMkLst>
            <pc:docMk/>
            <pc:sldMk cId="349993486" sldId="271"/>
            <ac:spMk id="2" creationId="{00000000-0000-0000-0000-000000000000}"/>
          </ac:spMkLst>
        </pc:spChg>
      </pc:sldChg>
      <pc:sldChg chg="modSp">
        <pc:chgData name="" userId="" providerId="" clId="Web-{93101434-4992-4BA9-96D8-C454EF50A23E}" dt="2018-03-19T14:25:08.167" v="563"/>
        <pc:sldMkLst>
          <pc:docMk/>
          <pc:sldMk cId="2452670197" sldId="272"/>
        </pc:sldMkLst>
        <pc:spChg chg="mod">
          <ac:chgData name="" userId="" providerId="" clId="Web-{93101434-4992-4BA9-96D8-C454EF50A23E}" dt="2018-03-19T14:25:08.167" v="563"/>
          <ac:spMkLst>
            <pc:docMk/>
            <pc:sldMk cId="2452670197" sldId="272"/>
            <ac:spMk id="3" creationId="{00000000-0000-0000-0000-000000000000}"/>
          </ac:spMkLst>
        </pc:spChg>
      </pc:sldChg>
      <pc:sldChg chg="modSp">
        <pc:chgData name="" userId="" providerId="" clId="Web-{93101434-4992-4BA9-96D8-C454EF50A23E}" dt="2018-03-19T14:25:45.541" v="573"/>
        <pc:sldMkLst>
          <pc:docMk/>
          <pc:sldMk cId="3073590665" sldId="274"/>
        </pc:sldMkLst>
        <pc:spChg chg="mod">
          <ac:chgData name="" userId="" providerId="" clId="Web-{93101434-4992-4BA9-96D8-C454EF50A23E}" dt="2018-03-19T14:25:45.541" v="573"/>
          <ac:spMkLst>
            <pc:docMk/>
            <pc:sldMk cId="3073590665" sldId="274"/>
            <ac:spMk id="7" creationId="{00000000-0000-0000-0000-000000000000}"/>
          </ac:spMkLst>
        </pc:spChg>
      </pc:sldChg>
      <pc:sldChg chg="modSp">
        <pc:chgData name="" userId="" providerId="" clId="Web-{93101434-4992-4BA9-96D8-C454EF50A23E}" dt="2018-03-19T14:26:32.808" v="587"/>
        <pc:sldMkLst>
          <pc:docMk/>
          <pc:sldMk cId="529856255" sldId="275"/>
        </pc:sldMkLst>
        <pc:spChg chg="mod">
          <ac:chgData name="" userId="" providerId="" clId="Web-{93101434-4992-4BA9-96D8-C454EF50A23E}" dt="2018-03-19T14:26:32.808" v="587"/>
          <ac:spMkLst>
            <pc:docMk/>
            <pc:sldMk cId="529856255" sldId="275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02A-CCC4-4ACD-87EB-F9A9F6D666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8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09A7-12E6-470D-9BB5-80C9C3A54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44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F357-3EEA-4AC6-A31A-2002BC384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7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57B7-E28D-4B9B-9B1A-889F104D2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28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AECBB-F224-4CA0-A349-C66EA3252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7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4234-011D-472A-8733-74961EAC6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03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A9-9EB9-4CE7-BA33-77BE4A1364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2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EFBA-6ABF-455D-8CC1-D8090FE8C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57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A995-F6A7-4BAD-8FC3-07F51F3F8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27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51D-4285-4AF1-81B5-6EEB1EF14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04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945F-9DDA-4335-8FC0-18D8B0FF4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8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4C150-A7C7-42AC-B4E0-51F3DB815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0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175351" cy="1793167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>ЧИСТО НЕ ТАМ ГДЕ УБИРАЮТ А ТАМ ГДЕ НЕ МУСОРЯТ</a:t>
            </a:r>
            <a:endParaRPr lang="ru-RU" sz="48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160450" y="2492896"/>
            <a:ext cx="4032448" cy="3960439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74551"/>
                </a:solidFill>
              </a:rPr>
              <a:t>Подготовили ученики</a:t>
            </a:r>
          </a:p>
          <a:p>
            <a:pPr algn="l"/>
            <a:r>
              <a:rPr lang="ru-RU" sz="2400" dirty="0" smtClean="0">
                <a:solidFill>
                  <a:srgbClr val="074551"/>
                </a:solidFill>
              </a:rPr>
              <a:t>4В класса</a:t>
            </a:r>
          </a:p>
          <a:p>
            <a:pPr algn="l"/>
            <a:r>
              <a:rPr lang="ru-RU" sz="2400" dirty="0" smtClean="0">
                <a:solidFill>
                  <a:srgbClr val="074551"/>
                </a:solidFill>
              </a:rPr>
              <a:t>МБОУ СОШ №34 </a:t>
            </a:r>
          </a:p>
          <a:p>
            <a:pPr algn="l"/>
            <a:r>
              <a:rPr lang="ru-RU" sz="2400" dirty="0" smtClean="0">
                <a:solidFill>
                  <a:srgbClr val="074551"/>
                </a:solidFill>
              </a:rPr>
              <a:t>г. Старая </a:t>
            </a:r>
            <a:r>
              <a:rPr lang="ru-RU" sz="2400" dirty="0" err="1" smtClean="0">
                <a:solidFill>
                  <a:srgbClr val="074551"/>
                </a:solidFill>
              </a:rPr>
              <a:t>Купавна</a:t>
            </a:r>
            <a:endParaRPr lang="ru-RU" sz="2400" dirty="0" smtClean="0">
              <a:solidFill>
                <a:srgbClr val="074551"/>
              </a:solidFill>
            </a:endParaRPr>
          </a:p>
          <a:p>
            <a:pPr algn="l"/>
            <a:r>
              <a:rPr lang="ru-RU" sz="2400" dirty="0" smtClean="0">
                <a:solidFill>
                  <a:srgbClr val="074551"/>
                </a:solidFill>
              </a:rPr>
              <a:t>Гафуров </a:t>
            </a:r>
            <a:r>
              <a:rPr lang="ru-RU" sz="2400" dirty="0">
                <a:solidFill>
                  <a:srgbClr val="074551"/>
                </a:solidFill>
              </a:rPr>
              <a:t>Т</a:t>
            </a:r>
            <a:r>
              <a:rPr lang="ru-RU" sz="2400" dirty="0" smtClean="0">
                <a:solidFill>
                  <a:srgbClr val="074551"/>
                </a:solidFill>
              </a:rPr>
              <a:t>имур</a:t>
            </a:r>
          </a:p>
          <a:p>
            <a:pPr algn="l"/>
            <a:r>
              <a:rPr lang="ru-RU" sz="2400" dirty="0" err="1">
                <a:solidFill>
                  <a:srgbClr val="074551"/>
                </a:solidFill>
              </a:rPr>
              <a:t>Ж</a:t>
            </a:r>
            <a:r>
              <a:rPr lang="ru-RU" sz="2400" dirty="0" err="1" smtClean="0">
                <a:solidFill>
                  <a:srgbClr val="074551"/>
                </a:solidFill>
              </a:rPr>
              <a:t>емченкова</a:t>
            </a:r>
            <a:r>
              <a:rPr lang="ru-RU" sz="2400" dirty="0" smtClean="0">
                <a:solidFill>
                  <a:srgbClr val="074551"/>
                </a:solidFill>
              </a:rPr>
              <a:t> </a:t>
            </a:r>
            <a:r>
              <a:rPr lang="ru-RU" sz="2400" dirty="0">
                <a:solidFill>
                  <a:srgbClr val="074551"/>
                </a:solidFill>
              </a:rPr>
              <a:t>А</a:t>
            </a:r>
            <a:r>
              <a:rPr lang="ru-RU" sz="2400" dirty="0" smtClean="0">
                <a:solidFill>
                  <a:srgbClr val="074551"/>
                </a:solidFill>
              </a:rPr>
              <a:t>нтонина  </a:t>
            </a:r>
          </a:p>
          <a:p>
            <a:pPr algn="l"/>
            <a:r>
              <a:rPr lang="ru-RU" sz="2400" dirty="0" err="1">
                <a:solidFill>
                  <a:srgbClr val="074551"/>
                </a:solidFill>
              </a:rPr>
              <a:t>Ф</a:t>
            </a:r>
            <a:r>
              <a:rPr lang="ru-RU" sz="2400" dirty="0" err="1" smtClean="0">
                <a:solidFill>
                  <a:srgbClr val="074551"/>
                </a:solidFill>
              </a:rPr>
              <a:t>альковская</a:t>
            </a:r>
            <a:r>
              <a:rPr lang="ru-RU" sz="2400" dirty="0" smtClean="0">
                <a:solidFill>
                  <a:srgbClr val="074551"/>
                </a:solidFill>
              </a:rPr>
              <a:t> Елизавета</a:t>
            </a:r>
          </a:p>
          <a:p>
            <a:pPr algn="l"/>
            <a:r>
              <a:rPr lang="ru-RU" sz="2400" dirty="0" smtClean="0">
                <a:solidFill>
                  <a:srgbClr val="074551"/>
                </a:solidFill>
              </a:rPr>
              <a:t>Руководитель: Калинина Л.В. </a:t>
            </a:r>
            <a:endParaRPr lang="ru-RU" sz="2400" dirty="0">
              <a:solidFill>
                <a:srgbClr val="07455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" y="2492897"/>
            <a:ext cx="5158760" cy="4365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9312">
        <p14:vortex dir="r"/>
      </p:transition>
    </mc:Choice>
    <mc:Fallback xmlns="">
      <p:transition spd="slow" advTm="193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220072" y="1052736"/>
            <a:ext cx="3127853" cy="4212882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нашем городе , на каждой специальной площадке поставили контейнеры для раздельного сбора мусора. Но </a:t>
            </a:r>
            <a:r>
              <a:rPr lang="ru-RU" sz="2800" dirty="0"/>
              <a:t>не </a:t>
            </a:r>
            <a:r>
              <a:rPr lang="ru-RU" sz="2800" dirty="0" smtClean="0"/>
              <a:t>все правильно распределяют его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8907" y="6382156"/>
            <a:ext cx="62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8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23" y="0"/>
            <a:ext cx="5328592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0403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8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31088" y="6156012"/>
            <a:ext cx="62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9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4826" y="-24138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распределять мусор правильно?</a:t>
            </a:r>
            <a:endParaRPr lang="ru-RU" dirty="0"/>
          </a:p>
        </p:txBody>
      </p:sp>
      <p:pic>
        <p:nvPicPr>
          <p:cNvPr id="9" name="Picture 3" descr="C:\Users\Fleshka\Downloads\WhatsApp Image 2019-04-14 at 14.13.5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80" y="-180991"/>
            <a:ext cx="6239772" cy="719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1737769"/>
            <a:ext cx="2013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Не правильно!!!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Fleshka\Downloads\WhatsApp Image 2019-04-14 at 14.14.0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92" y="-310149"/>
            <a:ext cx="6432084" cy="736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763523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Правильно!!!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31088" y="6156012"/>
            <a:ext cx="62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912768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нашем школе проводился субботник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556792"/>
            <a:ext cx="5987008" cy="8926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Наш класса убирался на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территории школы</a:t>
            </a:r>
          </a:p>
        </p:txBody>
      </p:sp>
      <p:pic>
        <p:nvPicPr>
          <p:cNvPr id="3074" name="Picture 2" descr="C:\Users\Fleshka\Downloads\WhatsApp Image 2019-04-13 at 12.16.38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399593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Fleshka\Downloads\WhatsApp Image 2019-04-13 at 12.16.3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446449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6328"/>
            <a:ext cx="6780245" cy="5085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32" y="136984"/>
            <a:ext cx="6492213" cy="4869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722" y="1700808"/>
            <a:ext cx="687625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5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312">
        <p:circle/>
      </p:transition>
    </mc:Choice>
    <mc:Fallback xmlns="">
      <p:transition spd="slow" advTm="1931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631088" y="6156012"/>
            <a:ext cx="62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7849"/>
            <a:ext cx="8173888" cy="11521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К счастью в нашей школе мусор распределяется правильно</a:t>
            </a:r>
            <a:endParaRPr lang="ru-RU" sz="2800" dirty="0"/>
          </a:p>
        </p:txBody>
      </p:sp>
      <p:pic>
        <p:nvPicPr>
          <p:cNvPr id="4098" name="Picture 2" descr="C:\Users\Fleshka\Downloads\WhatsApp Image 2019-04-13 at 12.16.36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544617" cy="65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52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75856" y="19168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058270" y="640883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78332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Мы выяснили, что район в котором мы живем, является одной из зон Московской области  со степенью сильного загрязнения</a:t>
            </a:r>
            <a:endParaRPr lang="ru-RU" sz="2000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93995"/>
            <a:ext cx="6120680" cy="558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0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" y="620688"/>
            <a:ext cx="9144992" cy="531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631088" y="6156012"/>
            <a:ext cx="62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0688"/>
            <a:ext cx="6048672" cy="60486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2828" y="188640"/>
            <a:ext cx="2946376" cy="864096"/>
          </a:xfrm>
        </p:spPr>
        <p:txBody>
          <a:bodyPr/>
          <a:lstStyle/>
          <a:p>
            <a:r>
              <a:rPr lang="ru-RU" dirty="0" smtClean="0"/>
              <a:t>   Вывод: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2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3214" y="647748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6984776" cy="4824536"/>
          </a:xfrm>
        </p:spPr>
      </p:pic>
    </p:spTree>
    <p:extLst>
      <p:ext uri="{BB962C8B-B14F-4D97-AF65-F5344CB8AC3E}">
        <p14:creationId xmlns:p14="http://schemas.microsoft.com/office/powerpoint/2010/main" val="41749199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4104456" cy="864096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  <a:ea typeface="Adobe Gothic Std B" pitchFamily="34" charset="-128"/>
              </a:rPr>
              <a:t>Содержание:</a:t>
            </a:r>
            <a:endParaRPr lang="ru-RU" sz="3200" dirty="0">
              <a:solidFill>
                <a:srgbClr val="C00000"/>
              </a:solidFill>
              <a:ea typeface="Adobe Gothic Std B" pitchFamily="34" charset="-128"/>
            </a:endParaRPr>
          </a:p>
        </p:txBody>
      </p:sp>
      <p:sp>
        <p:nvSpPr>
          <p:cNvPr id="3" name="Объект 1"/>
          <p:cNvSpPr>
            <a:spLocks noGrp="1"/>
          </p:cNvSpPr>
          <p:nvPr>
            <p:ph type="body" idx="1"/>
          </p:nvPr>
        </p:nvSpPr>
        <p:spPr>
          <a:xfrm>
            <a:off x="405126" y="1268760"/>
            <a:ext cx="7772400" cy="4680520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461594"/>
            <a:ext cx="62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7704" y="1268760"/>
            <a:ext cx="66247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Цель исследования </a:t>
            </a:r>
          </a:p>
          <a:p>
            <a:r>
              <a:rPr lang="ru-RU" sz="3600" dirty="0" smtClean="0">
                <a:latin typeface="+mj-lt"/>
              </a:rPr>
              <a:t>Гипотеза исследования</a:t>
            </a:r>
          </a:p>
          <a:p>
            <a:r>
              <a:rPr lang="ru-RU" sz="3600" dirty="0" smtClean="0">
                <a:latin typeface="+mj-lt"/>
              </a:rPr>
              <a:t>Методы исследования </a:t>
            </a:r>
          </a:p>
          <a:p>
            <a:r>
              <a:rPr lang="ru-RU" sz="3600" dirty="0" smtClean="0">
                <a:latin typeface="+mj-lt"/>
              </a:rPr>
              <a:t>План работы</a:t>
            </a:r>
          </a:p>
          <a:p>
            <a:r>
              <a:rPr lang="ru-RU" sz="3600" dirty="0" smtClean="0">
                <a:latin typeface="+mj-lt"/>
              </a:rPr>
              <a:t>Вступление </a:t>
            </a:r>
          </a:p>
          <a:p>
            <a:r>
              <a:rPr lang="ru-RU" sz="3600" dirty="0" smtClean="0">
                <a:latin typeface="+mj-lt"/>
              </a:rPr>
              <a:t>Исследование</a:t>
            </a:r>
          </a:p>
          <a:p>
            <a:r>
              <a:rPr lang="ru-RU" sz="3600" dirty="0" smtClean="0">
                <a:latin typeface="+mj-lt"/>
              </a:rPr>
              <a:t>Заключение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69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312">
        <p:split orient="vert"/>
      </p:transition>
    </mc:Choice>
    <mc:Fallback xmlns="">
      <p:transition spd="slow" advTm="1931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31088" y="6156012"/>
            <a:ext cx="62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7632848" cy="597666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ЦЕЛЬ ИССЛЕДОВАНИЯ</a:t>
            </a:r>
            <a:endParaRPr lang="ru-RU" sz="8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8000" dirty="0" smtClean="0"/>
              <a:t>Изучить как жители относятся к  чистоте в своем городе. 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ЗАДАЧА ИССЛЕДОВАНИЯ:</a:t>
            </a:r>
          </a:p>
          <a:p>
            <a:pPr marL="0" indent="0">
              <a:buNone/>
            </a:pPr>
            <a:r>
              <a:rPr lang="ru-RU" sz="8000" dirty="0" smtClean="0"/>
              <a:t>Исследовать  </a:t>
            </a:r>
            <a:r>
              <a:rPr lang="ru-RU" sz="8000" dirty="0"/>
              <a:t>места сбора бытовых отходов, проанализировать их состояние и определить необходимые </a:t>
            </a:r>
            <a:r>
              <a:rPr lang="ru-RU" sz="8000" dirty="0" smtClean="0"/>
              <a:t>методы и мероприятия </a:t>
            </a:r>
            <a:r>
              <a:rPr lang="ru-RU" sz="8000" dirty="0"/>
              <a:t>по их </a:t>
            </a:r>
            <a:r>
              <a:rPr lang="ru-RU" sz="8000" dirty="0" smtClean="0"/>
              <a:t>улучшению. 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rgbClr val="C00000"/>
                </a:solidFill>
              </a:rPr>
              <a:t>ГИПОТЕЗА:</a:t>
            </a:r>
            <a:endParaRPr lang="ru-RU" sz="8000" dirty="0"/>
          </a:p>
          <a:p>
            <a:pPr marL="0" indent="0">
              <a:buNone/>
            </a:pPr>
            <a:r>
              <a:rPr lang="ru-RU" sz="8000" dirty="0" smtClean="0"/>
              <a:t>Всем давно известно, что проблема </a:t>
            </a:r>
            <a:r>
              <a:rPr lang="ru-RU" sz="8000" dirty="0"/>
              <a:t>отходов </a:t>
            </a:r>
            <a:r>
              <a:rPr lang="ru-RU" sz="8000" dirty="0" smtClean="0"/>
              <a:t>стала одной </a:t>
            </a:r>
            <a:r>
              <a:rPr lang="ru-RU" sz="8000" dirty="0"/>
              <a:t>из самых важных экологических проблем, с которой столкнулось человечество. После появления искусственных материалов, наши отходы будут оставаться на свалках десятки и сотни лет, отравляя землю, воду и воздух. Вопрос раздельного сбора отходов и их переработки актуален. Чтобы люди  научились  распределять </a:t>
            </a:r>
            <a:r>
              <a:rPr lang="ru-RU" sz="8000" dirty="0" smtClean="0"/>
              <a:t> мусор правильно</a:t>
            </a:r>
            <a:r>
              <a:rPr lang="ru-RU" sz="8000" dirty="0"/>
              <a:t>, нужно наглядно показать как это делается и приучать с </a:t>
            </a:r>
            <a:r>
              <a:rPr lang="ru-RU" sz="8000" dirty="0" smtClean="0"/>
              <a:t>детства.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rgbClr val="C00000"/>
                </a:solidFill>
              </a:rPr>
              <a:t>МЕТОДЫ ИССЛЕДОВАНИЯ:</a:t>
            </a:r>
          </a:p>
          <a:p>
            <a:pPr marL="0" indent="0">
              <a:buNone/>
            </a:pPr>
            <a:r>
              <a:rPr lang="ru-RU" sz="8000" dirty="0" smtClean="0"/>
              <a:t> 1) Поиск информации в интернете</a:t>
            </a:r>
          </a:p>
          <a:p>
            <a:pPr marL="0" indent="0">
              <a:buNone/>
            </a:pPr>
            <a:r>
              <a:rPr lang="ru-RU" sz="8000" dirty="0" smtClean="0"/>
              <a:t> 2) Фото-исследование города</a:t>
            </a:r>
          </a:p>
          <a:p>
            <a:pPr marL="0" indent="0">
              <a:buNone/>
            </a:pPr>
            <a:r>
              <a:rPr lang="ru-RU" sz="8000" dirty="0"/>
              <a:t> </a:t>
            </a:r>
            <a:r>
              <a:rPr lang="ru-RU" sz="8000" dirty="0" smtClean="0"/>
              <a:t>3) Осмотр мест для сбора мусора и свалки</a:t>
            </a:r>
          </a:p>
          <a:p>
            <a:pPr marL="0" indent="0">
              <a:buNone/>
            </a:pPr>
            <a:r>
              <a:rPr lang="ru-RU" sz="8000" dirty="0"/>
              <a:t> </a:t>
            </a:r>
            <a:r>
              <a:rPr lang="ru-RU" sz="8000" dirty="0" smtClean="0"/>
              <a:t>4) Проведение субботника</a:t>
            </a:r>
          </a:p>
          <a:p>
            <a:pPr marL="0" indent="0">
              <a:buNone/>
            </a:pPr>
            <a:r>
              <a:rPr lang="ru-RU" sz="8000" dirty="0"/>
              <a:t> </a:t>
            </a:r>
            <a:endParaRPr lang="ru-RU" sz="8000" dirty="0" smtClean="0"/>
          </a:p>
        </p:txBody>
      </p:sp>
    </p:spTree>
    <p:extLst>
      <p:ext uri="{BB962C8B-B14F-4D97-AF65-F5344CB8AC3E}">
        <p14:creationId xmlns:p14="http://schemas.microsoft.com/office/powerpoint/2010/main" val="304818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312">
        <p:circle/>
      </p:transition>
    </mc:Choice>
    <mc:Fallback xmlns="">
      <p:transition spd="slow" advTm="1931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3541" y="6488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99176" cy="972026"/>
          </a:xfrm>
        </p:spPr>
        <p:txBody>
          <a:bodyPr/>
          <a:lstStyle/>
          <a:p>
            <a:r>
              <a:rPr lang="ru-RU" dirty="0" smtClean="0"/>
              <a:t>           План работы: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7133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Постановка проблемы и ее актуальность</a:t>
            </a:r>
          </a:p>
          <a:p>
            <a:pPr marL="0" indent="0">
              <a:buNone/>
            </a:pPr>
            <a:r>
              <a:rPr lang="ru-RU" dirty="0" smtClean="0"/>
              <a:t>Цель исследования </a:t>
            </a:r>
          </a:p>
          <a:p>
            <a:pPr marL="0" indent="0">
              <a:buNone/>
            </a:pPr>
            <a:r>
              <a:rPr lang="ru-RU" dirty="0" smtClean="0"/>
              <a:t>Задачи исследования</a:t>
            </a:r>
          </a:p>
          <a:p>
            <a:pPr marL="0" indent="0">
              <a:buNone/>
            </a:pPr>
            <a:r>
              <a:rPr lang="ru-RU" dirty="0" smtClean="0"/>
              <a:t>Гипотеза исследования</a:t>
            </a:r>
          </a:p>
          <a:p>
            <a:pPr marL="0" indent="0">
              <a:buNone/>
            </a:pPr>
            <a:r>
              <a:rPr lang="ru-RU" dirty="0" smtClean="0"/>
              <a:t>Методы исследования</a:t>
            </a:r>
          </a:p>
          <a:p>
            <a:pPr marL="0" indent="0">
              <a:buNone/>
            </a:pPr>
            <a:r>
              <a:rPr lang="ru-RU" dirty="0" smtClean="0"/>
              <a:t>Оформление исследовательской работы</a:t>
            </a:r>
          </a:p>
          <a:p>
            <a:pPr marL="0" indent="0">
              <a:buNone/>
            </a:pPr>
            <a:r>
              <a:rPr lang="ru-RU" dirty="0" smtClean="0"/>
              <a:t>Подготовка презентации</a:t>
            </a:r>
          </a:p>
          <a:p>
            <a:pPr marL="0" indent="0">
              <a:buNone/>
            </a:pPr>
            <a:r>
              <a:rPr lang="ru-RU" dirty="0" smtClean="0"/>
              <a:t>Презентация работы</a:t>
            </a:r>
          </a:p>
          <a:p>
            <a:pPr marL="0" indent="0">
              <a:buNone/>
            </a:pPr>
            <a:r>
              <a:rPr lang="ru-RU" dirty="0" smtClean="0"/>
              <a:t>Итог работы</a:t>
            </a:r>
          </a:p>
        </p:txBody>
      </p:sp>
    </p:spTree>
    <p:extLst>
      <p:ext uri="{BB962C8B-B14F-4D97-AF65-F5344CB8AC3E}">
        <p14:creationId xmlns:p14="http://schemas.microsoft.com/office/powerpoint/2010/main" val="178813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312">
        <p:circle/>
      </p:transition>
    </mc:Choice>
    <mc:Fallback xmlns="">
      <p:transition spd="slow" advTm="1931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51720" y="0"/>
            <a:ext cx="4176464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Вступление: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702469"/>
            <a:ext cx="3042309" cy="4056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63" y="702469"/>
            <a:ext cx="271583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Наш </a:t>
            </a:r>
            <a:r>
              <a:rPr lang="ru-RU" sz="3200" dirty="0"/>
              <a:t>город достаточно чист</a:t>
            </a:r>
            <a:r>
              <a:rPr lang="en-US" sz="3200" dirty="0"/>
              <a:t>,</a:t>
            </a:r>
            <a:r>
              <a:rPr lang="ru-RU" sz="3200" dirty="0"/>
              <a:t> по сравнению со многими в Московской </a:t>
            </a:r>
            <a:r>
              <a:rPr lang="ru-RU" sz="3200" dirty="0" smtClean="0"/>
              <a:t>области и в России, но к сожалению </a:t>
            </a:r>
            <a:r>
              <a:rPr lang="ru-RU" sz="3200" dirty="0"/>
              <a:t>не </a:t>
            </a:r>
            <a:r>
              <a:rPr lang="ru-RU" sz="3200" dirty="0" smtClean="0"/>
              <a:t>обходится без проблем</a:t>
            </a:r>
            <a:r>
              <a:rPr lang="en-US" sz="3200" dirty="0" smtClean="0"/>
              <a:t>.</a:t>
            </a:r>
            <a:endParaRPr lang="ru-RU" sz="3200" dirty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386464" y="6488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50" y="514940"/>
            <a:ext cx="4679634" cy="62395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86332"/>
            <a:ext cx="9774180" cy="615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8"/>
          <p:cNvSpPr txBox="1">
            <a:spLocks/>
          </p:cNvSpPr>
          <p:nvPr/>
        </p:nvSpPr>
        <p:spPr>
          <a:xfrm>
            <a:off x="2627784" y="18256"/>
            <a:ext cx="3679146" cy="33965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 smtClean="0"/>
              <a:t>В Старой </a:t>
            </a:r>
            <a:r>
              <a:rPr lang="ru-RU" dirty="0" err="1" smtClean="0"/>
              <a:t>Купавне</a:t>
            </a:r>
            <a:r>
              <a:rPr lang="ru-RU" dirty="0" smtClean="0"/>
              <a:t>  есть  прекрасные места  где люди отдыхают всей семьей, с детьми, с животными</a:t>
            </a:r>
            <a:r>
              <a:rPr lang="en-US" dirty="0" smtClean="0"/>
              <a:t>,</a:t>
            </a:r>
            <a:r>
              <a:rPr lang="ru-RU" dirty="0" smtClean="0"/>
              <a:t> но большинство после себя  оставляют мусор. </a:t>
            </a:r>
          </a:p>
          <a:p>
            <a:pPr fontAlgn="auto">
              <a:spcAft>
                <a:spcPts val="0"/>
              </a:spcAft>
            </a:pPr>
            <a:r>
              <a:rPr lang="ru-RU" dirty="0" smtClean="0"/>
              <a:t>Это </a:t>
            </a:r>
            <a:r>
              <a:rPr lang="ru-RU" dirty="0" smtClean="0"/>
              <a:t>воспитание такое "особенное"?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2"/>
            <a:ext cx="2992582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930" y="-43228"/>
            <a:ext cx="2812843" cy="37504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3" y="-15394"/>
            <a:ext cx="9144000" cy="693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4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31088" y="6156012"/>
            <a:ext cx="62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3543"/>
            <a:ext cx="7447035" cy="18464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Вот такие свалки можно встретить в Старой </a:t>
            </a:r>
            <a:r>
              <a:rPr lang="ru-RU" dirty="0" err="1"/>
              <a:t>К</a:t>
            </a:r>
            <a:r>
              <a:rPr lang="ru-RU" dirty="0" err="1" smtClean="0"/>
              <a:t>упавне</a:t>
            </a:r>
            <a:r>
              <a:rPr lang="ru-RU" dirty="0" smtClean="0"/>
              <a:t> :</a:t>
            </a:r>
            <a:br>
              <a:rPr lang="ru-RU" dirty="0" smtClean="0"/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057" y="2324666"/>
            <a:ext cx="6857143" cy="45333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047244"/>
            <a:ext cx="6351252" cy="38372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68254"/>
            <a:ext cx="4295238" cy="44095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91333"/>
            <a:ext cx="6866667" cy="3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8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" y="1773175"/>
            <a:ext cx="9073116" cy="50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0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3490</TotalTime>
  <Words>368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ЧИСТО НЕ ТАМ ГДЕ УБИРАЮТ А ТАМ ГДЕ НЕ МУСОРЯТ</vt:lpstr>
      <vt:lpstr>Содержание:</vt:lpstr>
      <vt:lpstr>Презентация PowerPoint</vt:lpstr>
      <vt:lpstr>           План работы: </vt:lpstr>
      <vt:lpstr>           Вступление:</vt:lpstr>
      <vt:lpstr>Презентация PowerPoint</vt:lpstr>
      <vt:lpstr>Вот такие свалки можно встретить в Старой Купавне : </vt:lpstr>
      <vt:lpstr>Презентация PowerPoint</vt:lpstr>
      <vt:lpstr>Презентация PowerPoint</vt:lpstr>
      <vt:lpstr>В нашем городе , на каждой специальной площадке поставили контейнеры для раздельного сбора мусора. Но не все правильно распределяют его</vt:lpstr>
      <vt:lpstr>Как распределять мусор правильно?</vt:lpstr>
      <vt:lpstr>В нашем школе проводился субботник</vt:lpstr>
      <vt:lpstr>К счастью в нашей школе мусор распределяется правильно</vt:lpstr>
      <vt:lpstr>Презентация PowerPoint</vt:lpstr>
      <vt:lpstr>Презентация PowerPoint</vt:lpstr>
      <vt:lpstr>   Вывод:</vt:lpstr>
      <vt:lpstr>Спасибо за внимание!!!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человека</dc:title>
  <dc:creator>Artem</dc:creator>
  <cp:lastModifiedBy>Fleshka</cp:lastModifiedBy>
  <cp:revision>336</cp:revision>
  <dcterms:created xsi:type="dcterms:W3CDTF">2009-12-27T10:06:53Z</dcterms:created>
  <dcterms:modified xsi:type="dcterms:W3CDTF">2019-04-22T08:01:00Z</dcterms:modified>
</cp:coreProperties>
</file>