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2" r:id="rId2"/>
    <p:sldId id="269" r:id="rId3"/>
    <p:sldId id="270" r:id="rId4"/>
    <p:sldId id="277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78" r:id="rId22"/>
    <p:sldId id="279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>
        <p:scale>
          <a:sx n="100" d="100"/>
          <a:sy n="100" d="100"/>
        </p:scale>
        <p:origin x="-5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6741367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5638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Проект </a:t>
            </a:r>
            <a:br>
              <a:rPr lang="ru-RU" sz="4800" dirty="0" smtClean="0"/>
            </a:br>
            <a:r>
              <a:rPr lang="ru-RU" sz="4800" dirty="0" smtClean="0"/>
              <a:t>на тему: </a:t>
            </a:r>
            <a:br>
              <a:rPr lang="ru-RU" sz="4800" dirty="0" smtClean="0"/>
            </a:br>
            <a:r>
              <a:rPr lang="ru-RU" sz="4800" dirty="0" smtClean="0"/>
              <a:t>«АТЛАНТИДА </a:t>
            </a:r>
            <a:br>
              <a:rPr lang="ru-RU" sz="4800" dirty="0" smtClean="0"/>
            </a:br>
            <a:r>
              <a:rPr lang="ru-RU" sz="4800" dirty="0" smtClean="0"/>
              <a:t>Правда или вымысел?»</a:t>
            </a:r>
            <a:br>
              <a:rPr lang="ru-RU" sz="4800" dirty="0" smtClean="0"/>
            </a:br>
            <a:r>
              <a:rPr lang="ru-RU" sz="4800" dirty="0" smtClean="0"/>
              <a:t>Учеников10 «А» МБОУ СОШ №34</a:t>
            </a:r>
            <a:br>
              <a:rPr lang="ru-RU" sz="4800" dirty="0" smtClean="0"/>
            </a:br>
            <a:r>
              <a:rPr lang="ru-RU" sz="4800" dirty="0" smtClean="0"/>
              <a:t>Фомичёва Сергея</a:t>
            </a:r>
          </a:p>
          <a:p>
            <a:pPr algn="ctr"/>
            <a:r>
              <a:rPr lang="ru-RU" sz="4800" dirty="0" smtClean="0"/>
              <a:t>И</a:t>
            </a:r>
          </a:p>
          <a:p>
            <a:pPr algn="ctr"/>
            <a:r>
              <a:rPr lang="ru-RU" sz="4800" dirty="0" smtClean="0"/>
              <a:t>Евгения Марков</a:t>
            </a:r>
            <a:r>
              <a:rPr lang="ru-RU" sz="4800" dirty="0" smtClean="0"/>
              <a:t>а</a:t>
            </a:r>
            <a:endParaRPr lang="ru-RU" sz="48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05.05.2019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-poseidon-cleito-and-son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056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"/>
            <a:ext cx="9252520" cy="6858000"/>
          </a:xfrm>
        </p:spPr>
      </p:pic>
      <p:pic>
        <p:nvPicPr>
          <p:cNvPr id="5" name="Рисунок 4" descr="community_image_1422875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717032"/>
            <a:ext cx="1605930" cy="115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97001903_0_96_2500_1512_600x0_80_0_0_e426c7c2db9a3011dec1fdd370da15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59468" cy="3717032"/>
          </a:xfrm>
        </p:spPr>
      </p:pic>
      <p:pic>
        <p:nvPicPr>
          <p:cNvPr id="5" name="Рисунок 4" descr="12061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845" y="0"/>
            <a:ext cx="4560155" cy="6858000"/>
          </a:xfrm>
          <a:prstGeom prst="rect">
            <a:avLst/>
          </a:prstGeom>
        </p:spPr>
      </p:pic>
      <p:pic>
        <p:nvPicPr>
          <p:cNvPr id="6" name="Рисунок 5" descr="verst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30813" cy="6858000"/>
          </a:xfrm>
          <a:prstGeom prst="rect">
            <a:avLst/>
          </a:prstGeom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-18256"/>
            <a:ext cx="6876256" cy="6876256"/>
          </a:xfrm>
          <a:prstGeom prst="rect">
            <a:avLst/>
          </a:prstGeom>
        </p:spPr>
      </p:pic>
      <p:pic>
        <p:nvPicPr>
          <p:cNvPr id="8" name="Рисунок 7" descr="4bc96bf2f0e75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149080"/>
            <a:ext cx="6944735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9a3ea2634e920f61a43be0d05a2328f012c7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00" y="0"/>
            <a:ext cx="9152200" cy="6858001"/>
          </a:xfrm>
        </p:spPr>
      </p:pic>
      <p:pic>
        <p:nvPicPr>
          <p:cNvPr id="5" name="Рисунок 4" descr="87867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764704"/>
            <a:ext cx="4176464" cy="522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311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158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19529-2942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544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lant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307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861048"/>
            <a:ext cx="1603408" cy="1080120"/>
          </a:xfrm>
          <a:prstGeom prst="rect">
            <a:avLst/>
          </a:prstGeom>
        </p:spPr>
      </p:pic>
      <p:pic>
        <p:nvPicPr>
          <p:cNvPr id="6" name="Рисунок 5" descr="azorskie_ostrova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869160"/>
            <a:ext cx="1728192" cy="1296144"/>
          </a:xfrm>
          <a:prstGeom prst="rect">
            <a:avLst/>
          </a:prstGeom>
        </p:spPr>
      </p:pic>
      <p:pic>
        <p:nvPicPr>
          <p:cNvPr id="7" name="Рисунок 6" descr="Google-300x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9" y="3789040"/>
            <a:ext cx="1841112" cy="1080120"/>
          </a:xfrm>
          <a:prstGeom prst="rect">
            <a:avLst/>
          </a:prstGeom>
        </p:spPr>
      </p:pic>
      <p:pic>
        <p:nvPicPr>
          <p:cNvPr id="8" name="Рисунок 7" descr="azovskoe_more1-300x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4941168"/>
            <a:ext cx="1752261" cy="1255787"/>
          </a:xfrm>
          <a:prstGeom prst="rect">
            <a:avLst/>
          </a:prstGeom>
        </p:spPr>
      </p:pic>
      <p:pic>
        <p:nvPicPr>
          <p:cNvPr id="9" name="Рисунок 8" descr="santorini1-290x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869160"/>
            <a:ext cx="1237109" cy="1279768"/>
          </a:xfrm>
          <a:prstGeom prst="rect">
            <a:avLst/>
          </a:prstGeom>
        </p:spPr>
      </p:pic>
      <p:pic>
        <p:nvPicPr>
          <p:cNvPr id="10" name="Рисунок 9" descr="santorini-300x2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356992"/>
            <a:ext cx="2181073" cy="1461319"/>
          </a:xfrm>
          <a:prstGeom prst="rect">
            <a:avLst/>
          </a:prstGeom>
        </p:spPr>
      </p:pic>
      <p:pic>
        <p:nvPicPr>
          <p:cNvPr id="11" name="Рисунок 10" descr="karib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71910" y="4509120"/>
            <a:ext cx="1972090" cy="1296144"/>
          </a:xfrm>
          <a:prstGeom prst="rect">
            <a:avLst/>
          </a:prstGeom>
        </p:spPr>
      </p:pic>
      <p:pic>
        <p:nvPicPr>
          <p:cNvPr id="12" name="Рисунок 11" descr="karta-s-izobrazheniem-atlantid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980728"/>
            <a:ext cx="7632848" cy="5063621"/>
          </a:xfrm>
          <a:prstGeom prst="rect">
            <a:avLst/>
          </a:prstGeom>
        </p:spPr>
      </p:pic>
      <p:pic>
        <p:nvPicPr>
          <p:cNvPr id="14" name="Рисунок 13" descr="4-ra-I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1412776"/>
            <a:ext cx="60198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выяснить существовала ли </a:t>
            </a:r>
            <a:r>
              <a:rPr lang="ru-RU" dirty="0" smtClean="0"/>
              <a:t>Атлантида.</a:t>
            </a:r>
            <a:endParaRPr lang="ru-RU" dirty="0" smtClean="0"/>
          </a:p>
          <a:p>
            <a:r>
              <a:rPr lang="ru-RU" dirty="0" smtClean="0"/>
              <a:t>Задачи</a:t>
            </a:r>
            <a:r>
              <a:rPr lang="ru-RU" dirty="0" smtClean="0"/>
              <a:t>: изучить всевозможные источники информации.</a:t>
            </a:r>
          </a:p>
          <a:p>
            <a:r>
              <a:rPr lang="ru-RU" dirty="0" smtClean="0"/>
              <a:t>Методы: углублённое и просмотровое чтение.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litosfernie_pliti.e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56750"/>
            <a:ext cx="9144000" cy="4955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297008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1247"/>
            <a:ext cx="5148064" cy="314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ages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548680"/>
            <a:ext cx="3995936" cy="5708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Атлантида, на наш субъективный взгляд – существовала. Причиной её исчезновения стало движение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плит, т.к. она находилась на стыке Африканской, Евроазиатской и </a:t>
            </a:r>
            <a:r>
              <a:rPr lang="ru-RU" dirty="0" err="1" smtClean="0"/>
              <a:t>Северо-Американской</a:t>
            </a:r>
            <a:r>
              <a:rPr lang="ru-RU" dirty="0" smtClean="0"/>
              <a:t> плит. Атлантида была империей и скорее всего, те сверх качества (рост) и божественное происхождение были присвоены им из-за страха другими народами. Технологии опережающие  время – допустимы.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Задачи – </a:t>
            </a:r>
            <a:r>
              <a:rPr lang="ru-RU" sz="6600" dirty="0" smtClean="0"/>
              <a:t>выполнены</a:t>
            </a: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Цели </a:t>
            </a:r>
            <a:r>
              <a:rPr lang="ru-RU" sz="6600" dirty="0" smtClean="0"/>
              <a:t>–</a:t>
            </a:r>
            <a:r>
              <a:rPr lang="ru-RU" sz="6600" dirty="0" smtClean="0"/>
              <a:t>достигнуты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7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77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прос-отв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067368" cy="5357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33333333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04895" cy="4325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fc5ea50036346a219d38bb006f14aa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9815"/>
            <a:ext cx="9144000" cy="68678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7-atlan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622" y="-18606"/>
            <a:ext cx="9154622" cy="68766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a-plato-177706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" y="0"/>
            <a:ext cx="916011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maeus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5" name="Рисунок 4" descr="1005013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481"/>
            <a:ext cx="4680520" cy="682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_sol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5" name="Рисунок 4" descr="27._zhre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89</Words>
  <Application>Microsoft Office PowerPoint</Application>
  <PresentationFormat>Экран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30</cp:revision>
  <dcterms:modified xsi:type="dcterms:W3CDTF">2019-05-07T20:37:53Z</dcterms:modified>
</cp:coreProperties>
</file>